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5"/>
  </p:notesMasterIdLst>
  <p:handoutMasterIdLst>
    <p:handoutMasterId r:id="rId16"/>
  </p:handoutMasterIdLst>
  <p:sldIdLst>
    <p:sldId id="256" r:id="rId2"/>
    <p:sldId id="262" r:id="rId3"/>
    <p:sldId id="266" r:id="rId4"/>
    <p:sldId id="263" r:id="rId5"/>
    <p:sldId id="257" r:id="rId6"/>
    <p:sldId id="265" r:id="rId7"/>
    <p:sldId id="258" r:id="rId8"/>
    <p:sldId id="267" r:id="rId9"/>
    <p:sldId id="264" r:id="rId10"/>
    <p:sldId id="268" r:id="rId11"/>
    <p:sldId id="259" r:id="rId12"/>
    <p:sldId id="260" r:id="rId13"/>
    <p:sldId id="261" r:id="rId14"/>
  </p:sldIdLst>
  <p:sldSz cx="9144000" cy="5143500" type="screen16x9"/>
  <p:notesSz cx="6858000" cy="9144000"/>
  <p:embeddedFontLst>
    <p:embeddedFont>
      <p:font typeface="Imprint MT Shadow" panose="04020605060303030202" pitchFamily="82" charset="0"/>
      <p:regular r:id="rId17"/>
    </p:embeddedFont>
    <p:embeddedFont>
      <p:font typeface="Baskerville Old Face" panose="02020602080505020303" pitchFamily="18" charset="0"/>
      <p:regular r:id="rId18"/>
    </p:embeddedFont>
    <p:embeddedFont>
      <p:font typeface="Lucida Calligraphy" panose="03010101010101010101" pitchFamily="66" charset="0"/>
      <p:regular r:id="rId19"/>
    </p:embeddedFont>
    <p:embeddedFont>
      <p:font typeface="Proxima Nova" panose="020B0604020202020204" charset="0"/>
      <p:regular r:id="rId20"/>
      <p:bold r:id="rId21"/>
      <p:italic r:id="rId22"/>
      <p:boldItalic r:id="rId23"/>
    </p:embeddedFont>
    <p:embeddedFont>
      <p:font typeface="Alfa Slab One" panose="020B0604020202020204" charset="0"/>
      <p:regular r:id="rId24"/>
    </p:embeddedFont>
    <p:embeddedFont>
      <p:font typeface="Algerian" panose="04020705040A02060702" pitchFamily="82" charset="0"/>
      <p:regular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32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C02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90" y="126"/>
      </p:cViewPr>
      <p:guideLst>
        <p:guide orient="horz" pos="324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font" Target="fonts/font4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7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9.jpg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0.jpg"/></Relationships>
</file>

<file path=ppt/diagrams/_rels/data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1.jpg"/></Relationships>
</file>

<file path=ppt/diagrams/_rels/data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2.jpg"/></Relationships>
</file>

<file path=ppt/diagrams/_rels/data5.xml.rels><?xml version="1.0" encoding="UTF-8" standalone="yes"?>
<Relationships xmlns="http://schemas.openxmlformats.org/package/2006/relationships"><Relationship Id="rId1" Type="http://schemas.openxmlformats.org/officeDocument/2006/relationships/image" Target="../media/image13.jpg"/></Relationships>
</file>

<file path=ppt/diagrams/_rels/data6.xml.rels><?xml version="1.0" encoding="UTF-8" standalone="yes"?>
<Relationships xmlns="http://schemas.openxmlformats.org/package/2006/relationships"><Relationship Id="rId1" Type="http://schemas.openxmlformats.org/officeDocument/2006/relationships/image" Target="../media/image14.jp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9.jpg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0.jpg"/></Relationships>
</file>

<file path=ppt/diagrams/_rels/drawing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1.jpg"/></Relationships>
</file>

<file path=ppt/diagrams/_rels/drawing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2.jpg"/></Relationships>
</file>

<file path=ppt/diagrams/_rels/drawing5.xml.rels><?xml version="1.0" encoding="UTF-8" standalone="yes"?>
<Relationships xmlns="http://schemas.openxmlformats.org/package/2006/relationships"><Relationship Id="rId1" Type="http://schemas.openxmlformats.org/officeDocument/2006/relationships/image" Target="../media/image13.jpg"/></Relationships>
</file>

<file path=ppt/diagrams/_rels/drawing6.xml.rels><?xml version="1.0" encoding="UTF-8" standalone="yes"?>
<Relationships xmlns="http://schemas.openxmlformats.org/package/2006/relationships"><Relationship Id="rId1" Type="http://schemas.openxmlformats.org/officeDocument/2006/relationships/image" Target="../media/image14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20AEB13-3B20-47C5-B994-B2C8B9C6A493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</dgm:pt>
    <dgm:pt modelId="{2B78C06B-79E7-4379-A6B4-8C9E28330664}">
      <dgm:prSet phldrT="[Text]" custT="1"/>
      <dgm:spPr/>
      <dgm:t>
        <a:bodyPr/>
        <a:lstStyle/>
        <a:p>
          <a:r>
            <a:rPr lang="en-US" sz="1400" b="0" dirty="0" smtClean="0">
              <a:solidFill>
                <a:schemeClr val="bg2"/>
              </a:solidFill>
              <a:latin typeface="Algerian" panose="04020705040A02060702" pitchFamily="82" charset="0"/>
            </a:rPr>
            <a:t>Osman Iddrisu</a:t>
          </a:r>
        </a:p>
        <a:p>
          <a:r>
            <a:rPr lang="en-US" sz="1400" b="0" dirty="0" smtClean="0">
              <a:solidFill>
                <a:schemeClr val="bg2"/>
              </a:solidFill>
              <a:latin typeface="Algerian" panose="04020705040A02060702" pitchFamily="82" charset="0"/>
            </a:rPr>
            <a:t>(PRO</a:t>
          </a:r>
          <a:r>
            <a:rPr lang="en-US" sz="1400" b="1" dirty="0" smtClean="0">
              <a:solidFill>
                <a:schemeClr val="bg2"/>
              </a:solidFill>
              <a:latin typeface="Algerian" panose="04020705040A02060702" pitchFamily="82" charset="0"/>
            </a:rPr>
            <a:t>)</a:t>
          </a:r>
        </a:p>
      </dgm:t>
    </dgm:pt>
    <dgm:pt modelId="{7011C19B-1409-4F80-9245-F0FDCCE7EE1A}" type="parTrans" cxnId="{55950A7A-98BD-4FBB-B534-DE980C973E3E}">
      <dgm:prSet/>
      <dgm:spPr/>
      <dgm:t>
        <a:bodyPr/>
        <a:lstStyle/>
        <a:p>
          <a:endParaRPr lang="en-US"/>
        </a:p>
      </dgm:t>
    </dgm:pt>
    <dgm:pt modelId="{2F429726-673D-4963-872B-1D1A5C734A15}" type="sibTrans" cxnId="{55950A7A-98BD-4FBB-B534-DE980C973E3E}">
      <dgm:prSet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000" b="-4000"/>
          </a:stretch>
        </a:blipFill>
        <a:ln>
          <a:solidFill>
            <a:schemeClr val="tx1">
              <a:lumMod val="20000"/>
              <a:lumOff val="80000"/>
            </a:schemeClr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endParaRPr lang="en-US"/>
        </a:p>
      </dgm:t>
    </dgm:pt>
    <dgm:pt modelId="{AA7622B7-5324-416E-9F51-05400F639D37}" type="pres">
      <dgm:prSet presAssocID="{820AEB13-3B20-47C5-B994-B2C8B9C6A493}" presName="Name0" presStyleCnt="0">
        <dgm:presLayoutVars>
          <dgm:chMax val="7"/>
          <dgm:chPref val="7"/>
          <dgm:dir/>
        </dgm:presLayoutVars>
      </dgm:prSet>
      <dgm:spPr/>
    </dgm:pt>
    <dgm:pt modelId="{42748C36-2BEC-4DCC-B09D-E56C2188BA69}" type="pres">
      <dgm:prSet presAssocID="{820AEB13-3B20-47C5-B994-B2C8B9C6A493}" presName="Name1" presStyleCnt="0"/>
      <dgm:spPr/>
    </dgm:pt>
    <dgm:pt modelId="{89138C4D-35F1-46D1-935D-53FC6E61FAEF}" type="pres">
      <dgm:prSet presAssocID="{2F429726-673D-4963-872B-1D1A5C734A15}" presName="picture_1" presStyleCnt="0"/>
      <dgm:spPr/>
    </dgm:pt>
    <dgm:pt modelId="{A0004F37-C1AB-42F0-8DF6-9FDE8801B386}" type="pres">
      <dgm:prSet presAssocID="{2F429726-673D-4963-872B-1D1A5C734A15}" presName="pictureRepeatNode" presStyleLbl="alignImgPlace1" presStyleIdx="0" presStyleCnt="1" custScaleX="161556" custScaleY="148429" custLinFactY="-90529" custLinFactNeighborX="39840" custLinFactNeighborY="-100000"/>
      <dgm:spPr/>
    </dgm:pt>
    <dgm:pt modelId="{8B99FD36-5248-47B4-A806-76CA729608B9}" type="pres">
      <dgm:prSet presAssocID="{2B78C06B-79E7-4379-A6B4-8C9E28330664}" presName="text_1" presStyleLbl="node1" presStyleIdx="0" presStyleCnt="0" custScaleX="157295" custScaleY="98970" custLinFactY="100000" custLinFactNeighborX="25229" custLinFactNeighborY="18906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5950A7A-98BD-4FBB-B534-DE980C973E3E}" srcId="{820AEB13-3B20-47C5-B994-B2C8B9C6A493}" destId="{2B78C06B-79E7-4379-A6B4-8C9E28330664}" srcOrd="0" destOrd="0" parTransId="{7011C19B-1409-4F80-9245-F0FDCCE7EE1A}" sibTransId="{2F429726-673D-4963-872B-1D1A5C734A15}"/>
    <dgm:cxn modelId="{2FBA0B98-C88E-4EAD-8B0E-3F999998959C}" type="presOf" srcId="{820AEB13-3B20-47C5-B994-B2C8B9C6A493}" destId="{AA7622B7-5324-416E-9F51-05400F639D37}" srcOrd="0" destOrd="0" presId="urn:microsoft.com/office/officeart/2008/layout/CircularPictureCallout"/>
    <dgm:cxn modelId="{2E822FF0-416C-40F0-BB99-57A26A0FDD16}" type="presOf" srcId="{2B78C06B-79E7-4379-A6B4-8C9E28330664}" destId="{8B99FD36-5248-47B4-A806-76CA729608B9}" srcOrd="0" destOrd="0" presId="urn:microsoft.com/office/officeart/2008/layout/CircularPictureCallout"/>
    <dgm:cxn modelId="{0D60F018-2A77-4409-BEB0-D24AC7858BC4}" type="presOf" srcId="{2F429726-673D-4963-872B-1D1A5C734A15}" destId="{A0004F37-C1AB-42F0-8DF6-9FDE8801B386}" srcOrd="0" destOrd="0" presId="urn:microsoft.com/office/officeart/2008/layout/CircularPictureCallout"/>
    <dgm:cxn modelId="{985643D9-F805-47D5-A75C-A84DA0E0DF60}" type="presParOf" srcId="{AA7622B7-5324-416E-9F51-05400F639D37}" destId="{42748C36-2BEC-4DCC-B09D-E56C2188BA69}" srcOrd="0" destOrd="0" presId="urn:microsoft.com/office/officeart/2008/layout/CircularPictureCallout"/>
    <dgm:cxn modelId="{041B60C2-3269-4D8F-AFE1-5BCB8102B8C9}" type="presParOf" srcId="{42748C36-2BEC-4DCC-B09D-E56C2188BA69}" destId="{89138C4D-35F1-46D1-935D-53FC6E61FAEF}" srcOrd="0" destOrd="0" presId="urn:microsoft.com/office/officeart/2008/layout/CircularPictureCallout"/>
    <dgm:cxn modelId="{B37603B7-E194-4EC4-97E5-95F1AB2B6B7E}" type="presParOf" srcId="{89138C4D-35F1-46D1-935D-53FC6E61FAEF}" destId="{A0004F37-C1AB-42F0-8DF6-9FDE8801B386}" srcOrd="0" destOrd="0" presId="urn:microsoft.com/office/officeart/2008/layout/CircularPictureCallout"/>
    <dgm:cxn modelId="{AB71B3A5-E6ED-4DFC-A74D-8E4ECE26E214}" type="presParOf" srcId="{42748C36-2BEC-4DCC-B09D-E56C2188BA69}" destId="{8B99FD36-5248-47B4-A806-76CA729608B9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C51B8E2-DA82-4FD0-A0D8-F3CDA6CA8561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</dgm:pt>
    <dgm:pt modelId="{1F9ADDA7-2D9A-47E2-B60D-7E65C3502DDE}">
      <dgm:prSet phldrT="[Text]" phldr="1"/>
      <dgm:spPr/>
      <dgm:t>
        <a:bodyPr/>
        <a:lstStyle/>
        <a:p>
          <a:endParaRPr lang="en-US"/>
        </a:p>
      </dgm:t>
    </dgm:pt>
    <dgm:pt modelId="{1980B0D6-4437-47BE-B902-2E4085BB4778}" type="parTrans" cxnId="{FAA6F820-5EA6-49ED-A81F-75648737CE23}">
      <dgm:prSet/>
      <dgm:spPr/>
      <dgm:t>
        <a:bodyPr/>
        <a:lstStyle/>
        <a:p>
          <a:endParaRPr lang="en-US"/>
        </a:p>
      </dgm:t>
    </dgm:pt>
    <dgm:pt modelId="{07ADC3C0-5427-4FEE-9946-1AE2DE3BDD41}" type="sibTrans" cxnId="{FAA6F820-5EA6-49ED-A81F-75648737CE23}">
      <dgm:prSet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5000" b="-5000"/>
          </a:stretch>
        </a:blipFill>
        <a:ln>
          <a:solidFill>
            <a:schemeClr val="tx1">
              <a:lumMod val="20000"/>
              <a:lumOff val="80000"/>
            </a:schemeClr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endParaRPr lang="en-US"/>
        </a:p>
      </dgm:t>
    </dgm:pt>
    <dgm:pt modelId="{7BC01B47-B488-4A19-BE9F-C8B0D015E55E}" type="pres">
      <dgm:prSet presAssocID="{CC51B8E2-DA82-4FD0-A0D8-F3CDA6CA8561}" presName="Name0" presStyleCnt="0">
        <dgm:presLayoutVars>
          <dgm:chMax val="7"/>
          <dgm:chPref val="7"/>
          <dgm:dir/>
        </dgm:presLayoutVars>
      </dgm:prSet>
      <dgm:spPr/>
    </dgm:pt>
    <dgm:pt modelId="{61E9177A-3E99-4834-A415-D042F1EDC819}" type="pres">
      <dgm:prSet presAssocID="{CC51B8E2-DA82-4FD0-A0D8-F3CDA6CA8561}" presName="Name1" presStyleCnt="0"/>
      <dgm:spPr/>
    </dgm:pt>
    <dgm:pt modelId="{BD0CAAF6-54B8-42B6-A47B-AB602D17F86F}" type="pres">
      <dgm:prSet presAssocID="{07ADC3C0-5427-4FEE-9946-1AE2DE3BDD41}" presName="picture_1" presStyleCnt="0"/>
      <dgm:spPr/>
    </dgm:pt>
    <dgm:pt modelId="{213E1A6D-C563-4107-ABC6-B316F63A96C3}" type="pres">
      <dgm:prSet presAssocID="{07ADC3C0-5427-4FEE-9946-1AE2DE3BDD41}" presName="pictureRepeatNode" presStyleLbl="alignImgPlace1" presStyleIdx="0" presStyleCnt="1" custScaleX="61657" custScaleY="60367" custLinFactNeighborX="-79670" custLinFactNeighborY="-34691"/>
      <dgm:spPr/>
    </dgm:pt>
    <dgm:pt modelId="{5B14EAC3-2582-4945-85C4-0CBD3C2F9E56}" type="pres">
      <dgm:prSet presAssocID="{1F9ADDA7-2D9A-47E2-B60D-7E65C3502DDE}" presName="text_1" presStyleLbl="node1" presStyleIdx="0" presStyleCnt="0">
        <dgm:presLayoutVars>
          <dgm:bulletEnabled val="1"/>
        </dgm:presLayoutVars>
      </dgm:prSet>
      <dgm:spPr/>
    </dgm:pt>
  </dgm:ptLst>
  <dgm:cxnLst>
    <dgm:cxn modelId="{E360E83E-A5F5-4D08-B5E0-7F8EEBC42678}" type="presOf" srcId="{CC51B8E2-DA82-4FD0-A0D8-F3CDA6CA8561}" destId="{7BC01B47-B488-4A19-BE9F-C8B0D015E55E}" srcOrd="0" destOrd="0" presId="urn:microsoft.com/office/officeart/2008/layout/CircularPictureCallout"/>
    <dgm:cxn modelId="{FAA6F820-5EA6-49ED-A81F-75648737CE23}" srcId="{CC51B8E2-DA82-4FD0-A0D8-F3CDA6CA8561}" destId="{1F9ADDA7-2D9A-47E2-B60D-7E65C3502DDE}" srcOrd="0" destOrd="0" parTransId="{1980B0D6-4437-47BE-B902-2E4085BB4778}" sibTransId="{07ADC3C0-5427-4FEE-9946-1AE2DE3BDD41}"/>
    <dgm:cxn modelId="{ED15508B-440C-4097-A9CD-99324BE7A4FD}" type="presOf" srcId="{07ADC3C0-5427-4FEE-9946-1AE2DE3BDD41}" destId="{213E1A6D-C563-4107-ABC6-B316F63A96C3}" srcOrd="0" destOrd="0" presId="urn:microsoft.com/office/officeart/2008/layout/CircularPictureCallout"/>
    <dgm:cxn modelId="{54034FFB-982F-4724-8D25-773AAE7DBC31}" type="presOf" srcId="{1F9ADDA7-2D9A-47E2-B60D-7E65C3502DDE}" destId="{5B14EAC3-2582-4945-85C4-0CBD3C2F9E56}" srcOrd="0" destOrd="0" presId="urn:microsoft.com/office/officeart/2008/layout/CircularPictureCallout"/>
    <dgm:cxn modelId="{1B6DE625-3C99-40E5-AB52-77CA733E1059}" type="presParOf" srcId="{7BC01B47-B488-4A19-BE9F-C8B0D015E55E}" destId="{61E9177A-3E99-4834-A415-D042F1EDC819}" srcOrd="0" destOrd="0" presId="urn:microsoft.com/office/officeart/2008/layout/CircularPictureCallout"/>
    <dgm:cxn modelId="{EE57EF9A-85C9-4893-82D6-1F55438CB0A6}" type="presParOf" srcId="{61E9177A-3E99-4834-A415-D042F1EDC819}" destId="{BD0CAAF6-54B8-42B6-A47B-AB602D17F86F}" srcOrd="0" destOrd="0" presId="urn:microsoft.com/office/officeart/2008/layout/CircularPictureCallout"/>
    <dgm:cxn modelId="{B1D60D3E-A166-4DCE-A4C5-D665246C4AAE}" type="presParOf" srcId="{BD0CAAF6-54B8-42B6-A47B-AB602D17F86F}" destId="{213E1A6D-C563-4107-ABC6-B316F63A96C3}" srcOrd="0" destOrd="0" presId="urn:microsoft.com/office/officeart/2008/layout/CircularPictureCallout"/>
    <dgm:cxn modelId="{E5565EE7-3E85-46B5-BE9C-7B0F1B6951A0}" type="presParOf" srcId="{61E9177A-3E99-4834-A415-D042F1EDC819}" destId="{5B14EAC3-2582-4945-85C4-0CBD3C2F9E56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38842D7-C26F-415F-B956-FAFA1AD6506C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</dgm:pt>
    <dgm:pt modelId="{A979D57F-0009-41F4-9030-FE11F769909A}">
      <dgm:prSet phldrT="[Text]"/>
      <dgm:spPr/>
      <dgm:t>
        <a:bodyPr/>
        <a:lstStyle/>
        <a:p>
          <a:r>
            <a:rPr lang="en-US" dirty="0" smtClean="0">
              <a:solidFill>
                <a:schemeClr val="bg2"/>
              </a:solidFill>
              <a:latin typeface="Algerian" panose="04020705040A02060702" pitchFamily="82" charset="0"/>
            </a:rPr>
            <a:t>Siibu Mukadas (CFO)</a:t>
          </a:r>
          <a:endParaRPr lang="en-US" dirty="0">
            <a:solidFill>
              <a:schemeClr val="bg2"/>
            </a:solidFill>
            <a:latin typeface="Algerian" panose="04020705040A02060702" pitchFamily="82" charset="0"/>
          </a:endParaRPr>
        </a:p>
      </dgm:t>
    </dgm:pt>
    <dgm:pt modelId="{CC6DA8B0-007C-45D4-9ACD-DA0061E12B84}" type="parTrans" cxnId="{21A68834-6653-4BDF-B7E9-0D0CFE84A803}">
      <dgm:prSet/>
      <dgm:spPr/>
      <dgm:t>
        <a:bodyPr/>
        <a:lstStyle/>
        <a:p>
          <a:endParaRPr lang="en-US"/>
        </a:p>
      </dgm:t>
    </dgm:pt>
    <dgm:pt modelId="{A5C75EE9-FE3C-4035-8E5C-B8D84D5F45C4}" type="sibTrans" cxnId="{21A68834-6653-4BDF-B7E9-0D0CFE84A803}">
      <dgm:prSet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4000" b="-14000"/>
          </a:stretch>
        </a:blipFill>
        <a:ln>
          <a:solidFill>
            <a:schemeClr val="tx1">
              <a:lumMod val="20000"/>
              <a:lumOff val="80000"/>
            </a:schemeClr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endParaRPr lang="en-US"/>
        </a:p>
      </dgm:t>
    </dgm:pt>
    <dgm:pt modelId="{AD143119-8CDD-4346-AC76-F4F2E95C16D7}" type="pres">
      <dgm:prSet presAssocID="{138842D7-C26F-415F-B956-FAFA1AD6506C}" presName="Name0" presStyleCnt="0">
        <dgm:presLayoutVars>
          <dgm:chMax val="7"/>
          <dgm:chPref val="7"/>
          <dgm:dir/>
        </dgm:presLayoutVars>
      </dgm:prSet>
      <dgm:spPr/>
    </dgm:pt>
    <dgm:pt modelId="{00896183-1924-4FFF-BC99-DAC27206F06E}" type="pres">
      <dgm:prSet presAssocID="{138842D7-C26F-415F-B956-FAFA1AD6506C}" presName="Name1" presStyleCnt="0"/>
      <dgm:spPr/>
    </dgm:pt>
    <dgm:pt modelId="{FDFDF340-E535-4516-AB19-E552125008E4}" type="pres">
      <dgm:prSet presAssocID="{A5C75EE9-FE3C-4035-8E5C-B8D84D5F45C4}" presName="picture_1" presStyleCnt="0"/>
      <dgm:spPr/>
    </dgm:pt>
    <dgm:pt modelId="{20FDD5C1-68B7-4359-AB28-CCE1FAE9800C}" type="pres">
      <dgm:prSet presAssocID="{A5C75EE9-FE3C-4035-8E5C-B8D84D5F45C4}" presName="pictureRepeatNode" presStyleLbl="alignImgPlace1" presStyleIdx="0" presStyleCnt="1" custScaleX="71011" custScaleY="71360" custLinFactNeighborX="-28225" custLinFactNeighborY="-41733"/>
      <dgm:spPr/>
    </dgm:pt>
    <dgm:pt modelId="{57354499-94F4-47AA-B342-9F78F29EFCAD}" type="pres">
      <dgm:prSet presAssocID="{A979D57F-0009-41F4-9030-FE11F769909A}" presName="text_1" presStyleLbl="node1" presStyleIdx="0" presStyleCnt="0" custLinFactNeighborX="-39790" custLinFactNeighborY="-2320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1A68834-6653-4BDF-B7E9-0D0CFE84A803}" srcId="{138842D7-C26F-415F-B956-FAFA1AD6506C}" destId="{A979D57F-0009-41F4-9030-FE11F769909A}" srcOrd="0" destOrd="0" parTransId="{CC6DA8B0-007C-45D4-9ACD-DA0061E12B84}" sibTransId="{A5C75EE9-FE3C-4035-8E5C-B8D84D5F45C4}"/>
    <dgm:cxn modelId="{3B916345-4117-4CC7-9231-1211F52A29D0}" type="presOf" srcId="{A979D57F-0009-41F4-9030-FE11F769909A}" destId="{57354499-94F4-47AA-B342-9F78F29EFCAD}" srcOrd="0" destOrd="0" presId="urn:microsoft.com/office/officeart/2008/layout/CircularPictureCallout"/>
    <dgm:cxn modelId="{A4D844C0-7FE4-4032-B06E-6C44627D71E2}" type="presOf" srcId="{A5C75EE9-FE3C-4035-8E5C-B8D84D5F45C4}" destId="{20FDD5C1-68B7-4359-AB28-CCE1FAE9800C}" srcOrd="0" destOrd="0" presId="urn:microsoft.com/office/officeart/2008/layout/CircularPictureCallout"/>
    <dgm:cxn modelId="{3EA741A2-E2C8-479A-B793-CDA57AF44004}" type="presOf" srcId="{138842D7-C26F-415F-B956-FAFA1AD6506C}" destId="{AD143119-8CDD-4346-AC76-F4F2E95C16D7}" srcOrd="0" destOrd="0" presId="urn:microsoft.com/office/officeart/2008/layout/CircularPictureCallout"/>
    <dgm:cxn modelId="{8063AE89-8418-42CF-8C7B-94DB2DD1DF43}" type="presParOf" srcId="{AD143119-8CDD-4346-AC76-F4F2E95C16D7}" destId="{00896183-1924-4FFF-BC99-DAC27206F06E}" srcOrd="0" destOrd="0" presId="urn:microsoft.com/office/officeart/2008/layout/CircularPictureCallout"/>
    <dgm:cxn modelId="{D5ACA127-34B2-445F-9475-7EC8799EEAE6}" type="presParOf" srcId="{00896183-1924-4FFF-BC99-DAC27206F06E}" destId="{FDFDF340-E535-4516-AB19-E552125008E4}" srcOrd="0" destOrd="0" presId="urn:microsoft.com/office/officeart/2008/layout/CircularPictureCallout"/>
    <dgm:cxn modelId="{E55661CF-0E05-47E8-8A33-E2B3F8FCC967}" type="presParOf" srcId="{FDFDF340-E535-4516-AB19-E552125008E4}" destId="{20FDD5C1-68B7-4359-AB28-CCE1FAE9800C}" srcOrd="0" destOrd="0" presId="urn:microsoft.com/office/officeart/2008/layout/CircularPictureCallout"/>
    <dgm:cxn modelId="{265E64FC-DF21-4BFD-B6F6-EC5ACB27DA1D}" type="presParOf" srcId="{00896183-1924-4FFF-BC99-DAC27206F06E}" destId="{57354499-94F4-47AA-B342-9F78F29EFCAD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160A597-940F-4AED-839C-5751550497B6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</dgm:pt>
    <dgm:pt modelId="{1960B48A-7218-472D-A36A-64E922134B90}">
      <dgm:prSet phldrT="[Text]" custT="1"/>
      <dgm:spPr/>
      <dgm:t>
        <a:bodyPr/>
        <a:lstStyle/>
        <a:p>
          <a:r>
            <a:rPr lang="en-US" sz="1100" dirty="0" smtClean="0">
              <a:solidFill>
                <a:schemeClr val="bg2"/>
              </a:solidFill>
              <a:latin typeface="Algerian" panose="04020705040A02060702" pitchFamily="82" charset="0"/>
            </a:rPr>
            <a:t>Abdul Kahar Abdul Rahman (COO)</a:t>
          </a:r>
          <a:endParaRPr lang="en-US" sz="1100" dirty="0">
            <a:solidFill>
              <a:schemeClr val="bg2"/>
            </a:solidFill>
            <a:latin typeface="Algerian" panose="04020705040A02060702" pitchFamily="82" charset="0"/>
          </a:endParaRPr>
        </a:p>
      </dgm:t>
    </dgm:pt>
    <dgm:pt modelId="{557AC215-6699-4234-9231-C9DB75DD0AA6}" type="parTrans" cxnId="{9D4F5B81-CAD7-488B-B6A6-710F6A21CCB6}">
      <dgm:prSet/>
      <dgm:spPr/>
      <dgm:t>
        <a:bodyPr/>
        <a:lstStyle/>
        <a:p>
          <a:endParaRPr lang="en-US"/>
        </a:p>
      </dgm:t>
    </dgm:pt>
    <dgm:pt modelId="{0E618E00-B9B2-43A2-9F21-90762B9814D3}" type="sibTrans" cxnId="{9D4F5B81-CAD7-488B-B6A6-710F6A21CCB6}">
      <dgm:prSet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7000" b="-17000"/>
          </a:stretch>
        </a:blipFill>
        <a:ln>
          <a:solidFill>
            <a:schemeClr val="tx1">
              <a:lumMod val="20000"/>
              <a:lumOff val="80000"/>
            </a:schemeClr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endParaRPr lang="en-US"/>
        </a:p>
      </dgm:t>
    </dgm:pt>
    <dgm:pt modelId="{D8790ECE-514B-45A5-AFD5-F30D8F2FBD4C}" type="pres">
      <dgm:prSet presAssocID="{1160A597-940F-4AED-839C-5751550497B6}" presName="Name0" presStyleCnt="0">
        <dgm:presLayoutVars>
          <dgm:chMax val="7"/>
          <dgm:chPref val="7"/>
          <dgm:dir/>
        </dgm:presLayoutVars>
      </dgm:prSet>
      <dgm:spPr/>
    </dgm:pt>
    <dgm:pt modelId="{E2BBE26D-D765-43B1-A228-F6F41215E07D}" type="pres">
      <dgm:prSet presAssocID="{1160A597-940F-4AED-839C-5751550497B6}" presName="Name1" presStyleCnt="0"/>
      <dgm:spPr/>
    </dgm:pt>
    <dgm:pt modelId="{42483B24-3773-44BD-93FA-950BBB5385DC}" type="pres">
      <dgm:prSet presAssocID="{0E618E00-B9B2-43A2-9F21-90762B9814D3}" presName="picture_1" presStyleCnt="0"/>
      <dgm:spPr/>
    </dgm:pt>
    <dgm:pt modelId="{1907DC32-34DB-43E0-A7A4-E2A313A36844}" type="pres">
      <dgm:prSet presAssocID="{0E618E00-B9B2-43A2-9F21-90762B9814D3}" presName="pictureRepeatNode" presStyleLbl="alignImgPlace1" presStyleIdx="0" presStyleCnt="1" custScaleX="76779" custScaleY="73336" custLinFactNeighborX="48894" custLinFactNeighborY="-44140"/>
      <dgm:spPr/>
    </dgm:pt>
    <dgm:pt modelId="{DB05E2BE-F3FF-46C7-8374-4697BD36A236}" type="pres">
      <dgm:prSet presAssocID="{1960B48A-7218-472D-A36A-64E922134B90}" presName="text_1" presStyleLbl="node1" presStyleIdx="0" presStyleCnt="0" custLinFactNeighborX="80050" custLinFactNeighborY="-2117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95CADB9-F788-4A1A-AD57-D11E9D0C8A2C}" type="presOf" srcId="{1160A597-940F-4AED-839C-5751550497B6}" destId="{D8790ECE-514B-45A5-AFD5-F30D8F2FBD4C}" srcOrd="0" destOrd="0" presId="urn:microsoft.com/office/officeart/2008/layout/CircularPictureCallout"/>
    <dgm:cxn modelId="{9D4F5B81-CAD7-488B-B6A6-710F6A21CCB6}" srcId="{1160A597-940F-4AED-839C-5751550497B6}" destId="{1960B48A-7218-472D-A36A-64E922134B90}" srcOrd="0" destOrd="0" parTransId="{557AC215-6699-4234-9231-C9DB75DD0AA6}" sibTransId="{0E618E00-B9B2-43A2-9F21-90762B9814D3}"/>
    <dgm:cxn modelId="{A0489BCE-2AE4-4C28-BAF2-56C63162512F}" type="presOf" srcId="{1960B48A-7218-472D-A36A-64E922134B90}" destId="{DB05E2BE-F3FF-46C7-8374-4697BD36A236}" srcOrd="0" destOrd="0" presId="urn:microsoft.com/office/officeart/2008/layout/CircularPictureCallout"/>
    <dgm:cxn modelId="{15C537FD-36F9-4EED-95CC-8A1D787FD002}" type="presOf" srcId="{0E618E00-B9B2-43A2-9F21-90762B9814D3}" destId="{1907DC32-34DB-43E0-A7A4-E2A313A36844}" srcOrd="0" destOrd="0" presId="urn:microsoft.com/office/officeart/2008/layout/CircularPictureCallout"/>
    <dgm:cxn modelId="{8155FBFB-3D29-4DC0-B4B4-564EC039B657}" type="presParOf" srcId="{D8790ECE-514B-45A5-AFD5-F30D8F2FBD4C}" destId="{E2BBE26D-D765-43B1-A228-F6F41215E07D}" srcOrd="0" destOrd="0" presId="urn:microsoft.com/office/officeart/2008/layout/CircularPictureCallout"/>
    <dgm:cxn modelId="{8D18E959-766F-4B52-9ED5-24A5671FCFBD}" type="presParOf" srcId="{E2BBE26D-D765-43B1-A228-F6F41215E07D}" destId="{42483B24-3773-44BD-93FA-950BBB5385DC}" srcOrd="0" destOrd="0" presId="urn:microsoft.com/office/officeart/2008/layout/CircularPictureCallout"/>
    <dgm:cxn modelId="{B3EE6C0D-C44F-47C5-AA7F-26DBCF29169F}" type="presParOf" srcId="{42483B24-3773-44BD-93FA-950BBB5385DC}" destId="{1907DC32-34DB-43E0-A7A4-E2A313A36844}" srcOrd="0" destOrd="0" presId="urn:microsoft.com/office/officeart/2008/layout/CircularPictureCallout"/>
    <dgm:cxn modelId="{AE2D6BF6-A613-4943-A4CD-F8E88F4B4911}" type="presParOf" srcId="{E2BBE26D-D765-43B1-A228-F6F41215E07D}" destId="{DB05E2BE-F3FF-46C7-8374-4697BD36A236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22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A30F89C-4EF2-4A6D-8E8C-08443FDA2E3D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</dgm:pt>
    <dgm:pt modelId="{823498CC-B741-4A3A-93DA-B4D286D52D7F}">
      <dgm:prSet phldrT="[Text]" custT="1"/>
      <dgm:spPr/>
      <dgm:t>
        <a:bodyPr/>
        <a:lstStyle/>
        <a:p>
          <a:r>
            <a:rPr lang="en-US" sz="1400" dirty="0" smtClean="0">
              <a:solidFill>
                <a:schemeClr val="bg2"/>
              </a:solidFill>
              <a:latin typeface="Algerian" panose="04020705040A02060702" pitchFamily="82" charset="0"/>
            </a:rPr>
            <a:t>Idris Owolabi Aliu (CRO</a:t>
          </a:r>
          <a:r>
            <a:rPr lang="en-US" sz="1400" dirty="0" smtClean="0">
              <a:solidFill>
                <a:schemeClr val="bg2"/>
              </a:solidFill>
            </a:rPr>
            <a:t>)</a:t>
          </a:r>
          <a:endParaRPr lang="en-US" sz="1400" dirty="0">
            <a:solidFill>
              <a:schemeClr val="bg2"/>
            </a:solidFill>
          </a:endParaRPr>
        </a:p>
      </dgm:t>
    </dgm:pt>
    <dgm:pt modelId="{A52A8263-4138-4CA6-BB40-FC433FB1715B}" type="parTrans" cxnId="{48DD553D-633D-42CB-86DE-FE3D68ECD6E1}">
      <dgm:prSet/>
      <dgm:spPr/>
      <dgm:t>
        <a:bodyPr/>
        <a:lstStyle/>
        <a:p>
          <a:endParaRPr lang="en-US"/>
        </a:p>
      </dgm:t>
    </dgm:pt>
    <dgm:pt modelId="{88DE79BE-15D5-468B-8330-04AE2FAC15D8}" type="sibTrans" cxnId="{48DD553D-633D-42CB-86DE-FE3D68ECD6E1}">
      <dgm:prSet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2000" b="-12000"/>
          </a:stretch>
        </a:blipFill>
        <a:ln>
          <a:solidFill>
            <a:schemeClr val="tx1">
              <a:lumMod val="20000"/>
              <a:lumOff val="80000"/>
            </a:schemeClr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endParaRPr lang="en-US"/>
        </a:p>
      </dgm:t>
    </dgm:pt>
    <dgm:pt modelId="{838764D4-7A0A-40E8-A6F0-C6A5D23538F7}" type="pres">
      <dgm:prSet presAssocID="{2A30F89C-4EF2-4A6D-8E8C-08443FDA2E3D}" presName="Name0" presStyleCnt="0">
        <dgm:presLayoutVars>
          <dgm:chMax val="7"/>
          <dgm:chPref val="7"/>
          <dgm:dir/>
        </dgm:presLayoutVars>
      </dgm:prSet>
      <dgm:spPr/>
    </dgm:pt>
    <dgm:pt modelId="{3C1A76D6-F4B0-47DD-BC0A-8B2F347F1BFA}" type="pres">
      <dgm:prSet presAssocID="{2A30F89C-4EF2-4A6D-8E8C-08443FDA2E3D}" presName="Name1" presStyleCnt="0"/>
      <dgm:spPr/>
    </dgm:pt>
    <dgm:pt modelId="{C4213053-DA7F-46F5-A36D-1038019CD36A}" type="pres">
      <dgm:prSet presAssocID="{88DE79BE-15D5-468B-8330-04AE2FAC15D8}" presName="picture_1" presStyleCnt="0"/>
      <dgm:spPr/>
    </dgm:pt>
    <dgm:pt modelId="{3B20A76B-D634-4535-8312-AC380ED07F63}" type="pres">
      <dgm:prSet presAssocID="{88DE79BE-15D5-468B-8330-04AE2FAC15D8}" presName="pictureRepeatNode" presStyleLbl="alignImgPlace1" presStyleIdx="0" presStyleCnt="1" custScaleX="73008" custScaleY="72069" custLinFactNeighborX="24288" custLinFactNeighborY="-22825"/>
      <dgm:spPr/>
    </dgm:pt>
    <dgm:pt modelId="{D56298E6-B856-4EDA-B367-EFDEB2DF92F6}" type="pres">
      <dgm:prSet presAssocID="{823498CC-B741-4A3A-93DA-B4D286D52D7F}" presName="text_1" presStyleLbl="node1" presStyleIdx="0" presStyleCnt="0" custLinFactNeighborX="29600" custLinFactNeighborY="6141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2A3B682-B43F-4EA1-8D32-18A0B4F14352}" type="presOf" srcId="{88DE79BE-15D5-468B-8330-04AE2FAC15D8}" destId="{3B20A76B-D634-4535-8312-AC380ED07F63}" srcOrd="0" destOrd="0" presId="urn:microsoft.com/office/officeart/2008/layout/CircularPictureCallout"/>
    <dgm:cxn modelId="{2B48CDBA-45AF-4195-BED8-6B9E298E1B40}" type="presOf" srcId="{823498CC-B741-4A3A-93DA-B4D286D52D7F}" destId="{D56298E6-B856-4EDA-B367-EFDEB2DF92F6}" srcOrd="0" destOrd="0" presId="urn:microsoft.com/office/officeart/2008/layout/CircularPictureCallout"/>
    <dgm:cxn modelId="{48DD553D-633D-42CB-86DE-FE3D68ECD6E1}" srcId="{2A30F89C-4EF2-4A6D-8E8C-08443FDA2E3D}" destId="{823498CC-B741-4A3A-93DA-B4D286D52D7F}" srcOrd="0" destOrd="0" parTransId="{A52A8263-4138-4CA6-BB40-FC433FB1715B}" sibTransId="{88DE79BE-15D5-468B-8330-04AE2FAC15D8}"/>
    <dgm:cxn modelId="{40188598-360B-44BF-9BD7-C0969538B92D}" type="presOf" srcId="{2A30F89C-4EF2-4A6D-8E8C-08443FDA2E3D}" destId="{838764D4-7A0A-40E8-A6F0-C6A5D23538F7}" srcOrd="0" destOrd="0" presId="urn:microsoft.com/office/officeart/2008/layout/CircularPictureCallout"/>
    <dgm:cxn modelId="{36B1922B-EC8B-4D34-9C6F-DA5EA3F3E346}" type="presParOf" srcId="{838764D4-7A0A-40E8-A6F0-C6A5D23538F7}" destId="{3C1A76D6-F4B0-47DD-BC0A-8B2F347F1BFA}" srcOrd="0" destOrd="0" presId="urn:microsoft.com/office/officeart/2008/layout/CircularPictureCallout"/>
    <dgm:cxn modelId="{E017D028-04D4-4928-BBBC-13EB70A6A54B}" type="presParOf" srcId="{3C1A76D6-F4B0-47DD-BC0A-8B2F347F1BFA}" destId="{C4213053-DA7F-46F5-A36D-1038019CD36A}" srcOrd="0" destOrd="0" presId="urn:microsoft.com/office/officeart/2008/layout/CircularPictureCallout"/>
    <dgm:cxn modelId="{C8A2C49A-5FC7-41EA-BB59-40CF64109361}" type="presParOf" srcId="{C4213053-DA7F-46F5-A36D-1038019CD36A}" destId="{3B20A76B-D634-4535-8312-AC380ED07F63}" srcOrd="0" destOrd="0" presId="urn:microsoft.com/office/officeart/2008/layout/CircularPictureCallout"/>
    <dgm:cxn modelId="{90D57D75-A6C5-4E39-BADF-7BACA682B3E2}" type="presParOf" srcId="{3C1A76D6-F4B0-47DD-BC0A-8B2F347F1BFA}" destId="{D56298E6-B856-4EDA-B367-EFDEB2DF92F6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2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EC1A9265-AB7C-4495-8777-87EBD3AF1F4F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</dgm:pt>
    <dgm:pt modelId="{FD3CA035-1B45-404A-AC87-B0D682451B9E}">
      <dgm:prSet phldrT="[Text]" custT="1"/>
      <dgm:spPr/>
      <dgm:t>
        <a:bodyPr/>
        <a:lstStyle/>
        <a:p>
          <a:r>
            <a:rPr lang="en-US" sz="1400" dirty="0" smtClean="0">
              <a:solidFill>
                <a:schemeClr val="bg2"/>
              </a:solidFill>
              <a:latin typeface="Algerian" panose="04020705040A02060702" pitchFamily="82" charset="0"/>
            </a:rPr>
            <a:t>Henkel Yussif</a:t>
          </a:r>
        </a:p>
        <a:p>
          <a:r>
            <a:rPr lang="en-US" sz="1400" dirty="0" smtClean="0">
              <a:solidFill>
                <a:schemeClr val="bg2"/>
              </a:solidFill>
              <a:latin typeface="Algerian" panose="04020705040A02060702" pitchFamily="82" charset="0"/>
            </a:rPr>
            <a:t>(CEO)</a:t>
          </a:r>
        </a:p>
        <a:p>
          <a:endParaRPr lang="en-US" sz="800" dirty="0"/>
        </a:p>
      </dgm:t>
    </dgm:pt>
    <dgm:pt modelId="{C499FC09-E46F-4EEB-8D79-E491596CE862}" type="parTrans" cxnId="{C269B5B8-1A91-47A7-9001-D8FE5DD8B879}">
      <dgm:prSet/>
      <dgm:spPr/>
      <dgm:t>
        <a:bodyPr/>
        <a:lstStyle/>
        <a:p>
          <a:endParaRPr lang="en-US"/>
        </a:p>
      </dgm:t>
    </dgm:pt>
    <dgm:pt modelId="{C1AF6C56-C4C9-4CC7-9E08-32C6187D2A58}" type="sibTrans" cxnId="{C269B5B8-1A91-47A7-9001-D8FE5DD8B879}">
      <dgm:prSet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0000" b="-20000"/>
          </a:stretch>
        </a:blipFill>
        <a:ln>
          <a:solidFill>
            <a:schemeClr val="tx1">
              <a:lumMod val="20000"/>
              <a:lumOff val="80000"/>
            </a:schemeClr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endParaRPr lang="en-US"/>
        </a:p>
      </dgm:t>
    </dgm:pt>
    <dgm:pt modelId="{9DA28C0C-6102-42EC-9224-A191A8C9D4CA}" type="pres">
      <dgm:prSet presAssocID="{EC1A9265-AB7C-4495-8777-87EBD3AF1F4F}" presName="Name0" presStyleCnt="0">
        <dgm:presLayoutVars>
          <dgm:chMax val="7"/>
          <dgm:chPref val="7"/>
          <dgm:dir/>
        </dgm:presLayoutVars>
      </dgm:prSet>
      <dgm:spPr/>
    </dgm:pt>
    <dgm:pt modelId="{757B2233-21EB-4F1C-BFC7-8CFD6D0BA41E}" type="pres">
      <dgm:prSet presAssocID="{EC1A9265-AB7C-4495-8777-87EBD3AF1F4F}" presName="Name1" presStyleCnt="0"/>
      <dgm:spPr/>
    </dgm:pt>
    <dgm:pt modelId="{FA65ECF6-73A5-4FA2-95C7-B680B87BD7EA}" type="pres">
      <dgm:prSet presAssocID="{C1AF6C56-C4C9-4CC7-9E08-32C6187D2A58}" presName="picture_1" presStyleCnt="0"/>
      <dgm:spPr/>
    </dgm:pt>
    <dgm:pt modelId="{8EA8793E-9288-4F65-BEFB-7E724CB73866}" type="pres">
      <dgm:prSet presAssocID="{C1AF6C56-C4C9-4CC7-9E08-32C6187D2A58}" presName="pictureRepeatNode" presStyleLbl="alignImgPlace1" presStyleIdx="0" presStyleCnt="1" custScaleX="137679" custScaleY="128188" custLinFactNeighborX="-6866" custLinFactNeighborY="-51454"/>
      <dgm:spPr/>
    </dgm:pt>
    <dgm:pt modelId="{52FBFFD2-71D2-4A9D-BED1-CD54C3AF94BE}" type="pres">
      <dgm:prSet presAssocID="{FD3CA035-1B45-404A-AC87-B0D682451B9E}" presName="text_1" presStyleLbl="node1" presStyleIdx="0" presStyleCnt="0" custLinFactY="100000" custLinFactNeighborX="-6590" custLinFactNeighborY="11521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CF2237E-DABF-45E4-A659-9A708D681A65}" type="presOf" srcId="{FD3CA035-1B45-404A-AC87-B0D682451B9E}" destId="{52FBFFD2-71D2-4A9D-BED1-CD54C3AF94BE}" srcOrd="0" destOrd="0" presId="urn:microsoft.com/office/officeart/2008/layout/CircularPictureCallout"/>
    <dgm:cxn modelId="{C269B5B8-1A91-47A7-9001-D8FE5DD8B879}" srcId="{EC1A9265-AB7C-4495-8777-87EBD3AF1F4F}" destId="{FD3CA035-1B45-404A-AC87-B0D682451B9E}" srcOrd="0" destOrd="0" parTransId="{C499FC09-E46F-4EEB-8D79-E491596CE862}" sibTransId="{C1AF6C56-C4C9-4CC7-9E08-32C6187D2A58}"/>
    <dgm:cxn modelId="{918226CA-F8AA-4FDB-BA1C-1C78BB97ABB9}" type="presOf" srcId="{C1AF6C56-C4C9-4CC7-9E08-32C6187D2A58}" destId="{8EA8793E-9288-4F65-BEFB-7E724CB73866}" srcOrd="0" destOrd="0" presId="urn:microsoft.com/office/officeart/2008/layout/CircularPictureCallout"/>
    <dgm:cxn modelId="{FF9FACDD-3FEF-4F9B-9E54-734FD7863F1F}" type="presOf" srcId="{EC1A9265-AB7C-4495-8777-87EBD3AF1F4F}" destId="{9DA28C0C-6102-42EC-9224-A191A8C9D4CA}" srcOrd="0" destOrd="0" presId="urn:microsoft.com/office/officeart/2008/layout/CircularPictureCallout"/>
    <dgm:cxn modelId="{F7D0AA52-9D35-4435-B5E0-FCF369F7600A}" type="presParOf" srcId="{9DA28C0C-6102-42EC-9224-A191A8C9D4CA}" destId="{757B2233-21EB-4F1C-BFC7-8CFD6D0BA41E}" srcOrd="0" destOrd="0" presId="urn:microsoft.com/office/officeart/2008/layout/CircularPictureCallout"/>
    <dgm:cxn modelId="{5620EA79-CDC0-40F6-AC04-5FF9DA453DB1}" type="presParOf" srcId="{757B2233-21EB-4F1C-BFC7-8CFD6D0BA41E}" destId="{FA65ECF6-73A5-4FA2-95C7-B680B87BD7EA}" srcOrd="0" destOrd="0" presId="urn:microsoft.com/office/officeart/2008/layout/CircularPictureCallout"/>
    <dgm:cxn modelId="{0F61BB86-AF6A-4E35-B281-345E3C7C8977}" type="presParOf" srcId="{FA65ECF6-73A5-4FA2-95C7-B680B87BD7EA}" destId="{8EA8793E-9288-4F65-BEFB-7E724CB73866}" srcOrd="0" destOrd="0" presId="urn:microsoft.com/office/officeart/2008/layout/CircularPictureCallout"/>
    <dgm:cxn modelId="{49F0E19F-6DEA-4D3F-A18E-71FD46E689E8}" type="presParOf" srcId="{757B2233-21EB-4F1C-BFC7-8CFD6D0BA41E}" destId="{52FBFFD2-71D2-4A9D-BED1-CD54C3AF94BE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3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0004F37-C1AB-42F0-8DF6-9FDE8801B386}">
      <dsp:nvSpPr>
        <dsp:cNvPr id="0" name=""/>
        <dsp:cNvSpPr/>
      </dsp:nvSpPr>
      <dsp:spPr>
        <a:xfrm>
          <a:off x="302940" y="0"/>
          <a:ext cx="1273068" cy="1169627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000" b="-4000"/>
          </a:stretch>
        </a:blipFill>
        <a:ln w="25400" cap="flat" cmpd="sng" algn="ctr">
          <a:solidFill>
            <a:schemeClr val="tx1">
              <a:lumMod val="20000"/>
              <a:lumOff val="80000"/>
            </a:schemeClr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B99FD36-5248-47B4-A806-76CA729608B9}">
      <dsp:nvSpPr>
        <dsp:cNvPr id="0" name=""/>
        <dsp:cNvSpPr/>
      </dsp:nvSpPr>
      <dsp:spPr>
        <a:xfrm>
          <a:off x="518602" y="1855257"/>
          <a:ext cx="793274" cy="257363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0" kern="1200" dirty="0" smtClean="0">
              <a:solidFill>
                <a:schemeClr val="bg2"/>
              </a:solidFill>
              <a:latin typeface="Algerian" panose="04020705040A02060702" pitchFamily="82" charset="0"/>
            </a:rPr>
            <a:t>Osman Iddrisu</a:t>
          </a: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0" kern="1200" dirty="0" smtClean="0">
              <a:solidFill>
                <a:schemeClr val="bg2"/>
              </a:solidFill>
              <a:latin typeface="Algerian" panose="04020705040A02060702" pitchFamily="82" charset="0"/>
            </a:rPr>
            <a:t>(PRO</a:t>
          </a:r>
          <a:r>
            <a:rPr lang="en-US" sz="1400" b="1" kern="1200" dirty="0" smtClean="0">
              <a:solidFill>
                <a:schemeClr val="bg2"/>
              </a:solidFill>
              <a:latin typeface="Algerian" panose="04020705040A02060702" pitchFamily="82" charset="0"/>
            </a:rPr>
            <a:t>)</a:t>
          </a:r>
        </a:p>
      </dsp:txBody>
      <dsp:txXfrm>
        <a:off x="518602" y="1855257"/>
        <a:ext cx="793274" cy="25736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3E1A6D-C563-4107-ABC6-B316F63A96C3}">
      <dsp:nvSpPr>
        <dsp:cNvPr id="0" name=""/>
        <dsp:cNvSpPr/>
      </dsp:nvSpPr>
      <dsp:spPr>
        <a:xfrm>
          <a:off x="0" y="925523"/>
          <a:ext cx="1287563" cy="1260625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5000" b="-5000"/>
          </a:stretch>
        </a:blipFill>
        <a:ln w="25400" cap="flat" cmpd="sng" algn="ctr">
          <a:solidFill>
            <a:schemeClr val="tx1">
              <a:lumMod val="20000"/>
              <a:lumOff val="80000"/>
            </a:schemeClr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B14EAC3-2582-4945-85C4-0CBD3C2F9E56}">
      <dsp:nvSpPr>
        <dsp:cNvPr id="0" name=""/>
        <dsp:cNvSpPr/>
      </dsp:nvSpPr>
      <dsp:spPr>
        <a:xfrm>
          <a:off x="1420022" y="2345013"/>
          <a:ext cx="1336491" cy="689128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lvl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4400" kern="1200"/>
        </a:p>
      </dsp:txBody>
      <dsp:txXfrm>
        <a:off x="1420022" y="2345013"/>
        <a:ext cx="1336491" cy="68912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FDD5C1-68B7-4359-AB28-CCE1FAE9800C}">
      <dsp:nvSpPr>
        <dsp:cNvPr id="0" name=""/>
        <dsp:cNvSpPr/>
      </dsp:nvSpPr>
      <dsp:spPr>
        <a:xfrm>
          <a:off x="726123" y="1017720"/>
          <a:ext cx="1421655" cy="1428642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4000" b="-14000"/>
          </a:stretch>
        </a:blipFill>
        <a:ln w="25400" cap="flat" cmpd="sng" algn="ctr">
          <a:solidFill>
            <a:schemeClr val="tx1">
              <a:lumMod val="20000"/>
              <a:lumOff val="80000"/>
            </a:schemeClr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7354499-94F4-47AA-B342-9F78F29EFCAD}">
      <dsp:nvSpPr>
        <dsp:cNvPr id="0" name=""/>
        <dsp:cNvSpPr/>
      </dsp:nvSpPr>
      <dsp:spPr>
        <a:xfrm>
          <a:off x="851548" y="2476280"/>
          <a:ext cx="1281294" cy="660667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solidFill>
                <a:schemeClr val="bg2"/>
              </a:solidFill>
              <a:latin typeface="Algerian" panose="04020705040A02060702" pitchFamily="82" charset="0"/>
            </a:rPr>
            <a:t>Siibu Mukadas (CFO)</a:t>
          </a:r>
          <a:endParaRPr lang="en-US" sz="1400" kern="1200" dirty="0">
            <a:solidFill>
              <a:schemeClr val="bg2"/>
            </a:solidFill>
            <a:latin typeface="Algerian" panose="04020705040A02060702" pitchFamily="82" charset="0"/>
          </a:endParaRPr>
        </a:p>
      </dsp:txBody>
      <dsp:txXfrm>
        <a:off x="851548" y="2476280"/>
        <a:ext cx="1281294" cy="66066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907DC32-34DB-43E0-A7A4-E2A313A36844}">
      <dsp:nvSpPr>
        <dsp:cNvPr id="0" name=""/>
        <dsp:cNvSpPr/>
      </dsp:nvSpPr>
      <dsp:spPr>
        <a:xfrm>
          <a:off x="1921036" y="313810"/>
          <a:ext cx="1334744" cy="1274890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7000" b="-17000"/>
          </a:stretch>
        </a:blipFill>
        <a:ln w="25400" cap="flat" cmpd="sng" algn="ctr">
          <a:solidFill>
            <a:schemeClr val="tx1">
              <a:lumMod val="20000"/>
              <a:lumOff val="80000"/>
            </a:schemeClr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B05E2BE-F3FF-46C7-8374-4697BD36A236}">
      <dsp:nvSpPr>
        <dsp:cNvPr id="0" name=""/>
        <dsp:cNvSpPr/>
      </dsp:nvSpPr>
      <dsp:spPr>
        <a:xfrm>
          <a:off x="2072757" y="1651027"/>
          <a:ext cx="1112591" cy="573679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>
              <a:solidFill>
                <a:schemeClr val="bg2"/>
              </a:solidFill>
              <a:latin typeface="Algerian" panose="04020705040A02060702" pitchFamily="82" charset="0"/>
            </a:rPr>
            <a:t>Abdul Kahar Abdul Rahman (COO)</a:t>
          </a:r>
          <a:endParaRPr lang="en-US" sz="1100" kern="1200" dirty="0">
            <a:solidFill>
              <a:schemeClr val="bg2"/>
            </a:solidFill>
            <a:latin typeface="Algerian" panose="04020705040A02060702" pitchFamily="82" charset="0"/>
          </a:endParaRPr>
        </a:p>
      </dsp:txBody>
      <dsp:txXfrm>
        <a:off x="2072757" y="1651027"/>
        <a:ext cx="1112591" cy="57367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B20A76B-D634-4535-8312-AC380ED07F63}">
      <dsp:nvSpPr>
        <dsp:cNvPr id="0" name=""/>
        <dsp:cNvSpPr/>
      </dsp:nvSpPr>
      <dsp:spPr>
        <a:xfrm>
          <a:off x="1494986" y="1288878"/>
          <a:ext cx="1243347" cy="1227355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2000" b="-12000"/>
          </a:stretch>
        </a:blipFill>
        <a:ln w="25400" cap="flat" cmpd="sng" algn="ctr">
          <a:solidFill>
            <a:schemeClr val="tx1">
              <a:lumMod val="20000"/>
              <a:lumOff val="80000"/>
            </a:schemeClr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56298E6-B856-4EDA-B367-EFDEB2DF92F6}">
      <dsp:nvSpPr>
        <dsp:cNvPr id="0" name=""/>
        <dsp:cNvSpPr/>
      </dsp:nvSpPr>
      <dsp:spPr>
        <a:xfrm>
          <a:off x="1480681" y="2689235"/>
          <a:ext cx="1089938" cy="561999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solidFill>
                <a:schemeClr val="bg2"/>
              </a:solidFill>
              <a:latin typeface="Algerian" panose="04020705040A02060702" pitchFamily="82" charset="0"/>
            </a:rPr>
            <a:t>Idris Owolabi Aliu (CRO</a:t>
          </a:r>
          <a:r>
            <a:rPr lang="en-US" sz="1400" kern="1200" dirty="0" smtClean="0">
              <a:solidFill>
                <a:schemeClr val="bg2"/>
              </a:solidFill>
            </a:rPr>
            <a:t>)</a:t>
          </a:r>
          <a:endParaRPr lang="en-US" sz="1400" kern="1200" dirty="0">
            <a:solidFill>
              <a:schemeClr val="bg2"/>
            </a:solidFill>
          </a:endParaRPr>
        </a:p>
      </dsp:txBody>
      <dsp:txXfrm>
        <a:off x="1480681" y="2689235"/>
        <a:ext cx="1089938" cy="561999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A8793E-9288-4F65-BEFB-7E724CB73866}">
      <dsp:nvSpPr>
        <dsp:cNvPr id="0" name=""/>
        <dsp:cNvSpPr/>
      </dsp:nvSpPr>
      <dsp:spPr>
        <a:xfrm>
          <a:off x="250390" y="456768"/>
          <a:ext cx="1418981" cy="1321163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0000" b="-20000"/>
          </a:stretch>
        </a:blipFill>
        <a:ln w="25400" cap="flat" cmpd="sng" algn="ctr">
          <a:solidFill>
            <a:schemeClr val="tx1">
              <a:lumMod val="20000"/>
              <a:lumOff val="80000"/>
            </a:schemeClr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2FBFFD2-71D2-4A9D-BED1-CD54C3AF94BE}">
      <dsp:nvSpPr>
        <dsp:cNvPr id="0" name=""/>
        <dsp:cNvSpPr/>
      </dsp:nvSpPr>
      <dsp:spPr>
        <a:xfrm>
          <a:off x="657370" y="2411572"/>
          <a:ext cx="659612" cy="340112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solidFill>
                <a:schemeClr val="bg2"/>
              </a:solidFill>
              <a:latin typeface="Algerian" panose="04020705040A02060702" pitchFamily="82" charset="0"/>
            </a:rPr>
            <a:t>Henkel Yussif</a:t>
          </a: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solidFill>
                <a:schemeClr val="bg2"/>
              </a:solidFill>
              <a:latin typeface="Algerian" panose="04020705040A02060702" pitchFamily="82" charset="0"/>
            </a:rPr>
            <a:t>(CEO)</a:t>
          </a: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800" kern="1200" dirty="0"/>
        </a:p>
      </dsp:txBody>
      <dsp:txXfrm>
        <a:off x="657370" y="2411572"/>
        <a:ext cx="659612" cy="34011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CC7E63-1DF5-4F77-B8F7-9461D9B41AE8}" type="datetimeFigureOut">
              <a:rPr lang="en-US" smtClean="0"/>
              <a:t>3/30/2019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D2A88B-97E0-4FA6-8ADD-5D7F4A0A8A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563912"/>
      </p:ext>
    </p:extLst>
  </p:cSld>
  <p:clrMap bg1="lt1" tx1="dk1" bg2="lt2" tx2="dk2" accent1="accent1" accent2="accent2" accent3="accent3" accent4="accent4" accent5="accent5" accent6="accent6" hlink="hlink" folHlink="folHlink"/>
  <p:hf sldNum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99171050"/>
      </p:ext>
    </p:extLst>
  </p:cSld>
  <p:clrMap bg1="lt1" tx1="dk1" bg2="dk2" tx2="lt2" accent1="accent1" accent2="accent2" accent3="accent3" accent4="accent4" accent5="accent5" accent6="accent6" hlink="hlink" folHlink="folHlink"/>
  <p:hf sldNum="0" ft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c6f9e470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gc6f9e470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04121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3d989f16b0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3d989f16b0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1278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d989f16b0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d989f16b0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73507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3d989f16b0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3d989f16b0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55237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d989f16b0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d989f16b0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58618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d989f16b0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d989f16b0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25724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4278300" y="2751163"/>
            <a:ext cx="587400" cy="0"/>
          </a:xfrm>
          <a:prstGeom prst="straightConnector1">
            <a:avLst/>
          </a:prstGeom>
          <a:noFill/>
          <a:ln w="762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67925"/>
            <a:ext cx="8520600" cy="198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>
            <a:spLocks noGrp="1"/>
          </p:cNvSpPr>
          <p:nvPr>
            <p:ph type="body" idx="1"/>
          </p:nvPr>
        </p:nvSpPr>
        <p:spPr>
          <a:xfrm>
            <a:off x="311700" y="3224250"/>
            <a:ext cx="85206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9" name="Google Shape;49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311700" y="2480550"/>
            <a:ext cx="8114400" cy="24459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body" idx="1"/>
          </p:nvPr>
        </p:nvSpPr>
        <p:spPr>
          <a:xfrm>
            <a:off x="311700" y="1490875"/>
            <a:ext cx="2808000" cy="3078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83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10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8" name="Google Shape;38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265500" y="1375599"/>
            <a:ext cx="4045200" cy="15519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ubTitle" idx="1"/>
          </p:nvPr>
        </p:nvSpPr>
        <p:spPr>
          <a:xfrm>
            <a:off x="265500" y="2981125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body" idx="1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lfa Slab One"/>
              <a:buNone/>
              <a:defRPr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</a:lstStyle>
          <a:p>
            <a:endParaRPr/>
          </a:p>
        </p:txBody>
      </p:sp>
      <p:sp>
        <p:nvSpPr>
          <p:cNvPr id="45" name="Google Shape;45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gameday"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roxima Nova"/>
              <a:buChar char="●"/>
              <a:defRPr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1.xml"/><Relationship Id="rId5" Type="http://schemas.openxmlformats.org/officeDocument/2006/relationships/slide" Target="slide11.xml"/><Relationship Id="rId4" Type="http://schemas.openxmlformats.org/officeDocument/2006/relationships/slide" Target="slide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slide" Target="slide10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13" Type="http://schemas.openxmlformats.org/officeDocument/2006/relationships/diagramData" Target="../diagrams/data3.xml"/><Relationship Id="rId18" Type="http://schemas.openxmlformats.org/officeDocument/2006/relationships/diagramData" Target="../diagrams/data4.xml"/><Relationship Id="rId26" Type="http://schemas.openxmlformats.org/officeDocument/2006/relationships/diagramColors" Target="../diagrams/colors5.xml"/><Relationship Id="rId3" Type="http://schemas.openxmlformats.org/officeDocument/2006/relationships/diagramData" Target="../diagrams/data1.xml"/><Relationship Id="rId21" Type="http://schemas.openxmlformats.org/officeDocument/2006/relationships/diagramColors" Target="../diagrams/colors4.xml"/><Relationship Id="rId34" Type="http://schemas.openxmlformats.org/officeDocument/2006/relationships/slide" Target="slide1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17" Type="http://schemas.microsoft.com/office/2007/relationships/diagramDrawing" Target="../diagrams/drawing3.xml"/><Relationship Id="rId25" Type="http://schemas.openxmlformats.org/officeDocument/2006/relationships/diagramQuickStyle" Target="../diagrams/quickStyle5.xml"/><Relationship Id="rId3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6" Type="http://schemas.openxmlformats.org/officeDocument/2006/relationships/diagramColors" Target="../diagrams/colors3.xml"/><Relationship Id="rId20" Type="http://schemas.openxmlformats.org/officeDocument/2006/relationships/diagramQuickStyle" Target="../diagrams/quickStyle4.xml"/><Relationship Id="rId29" Type="http://schemas.openxmlformats.org/officeDocument/2006/relationships/diagramLayout" Target="../diagrams/layout6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24" Type="http://schemas.openxmlformats.org/officeDocument/2006/relationships/diagramLayout" Target="../diagrams/layout5.xml"/><Relationship Id="rId32" Type="http://schemas.microsoft.com/office/2007/relationships/diagramDrawing" Target="../diagrams/drawing6.xml"/><Relationship Id="rId5" Type="http://schemas.openxmlformats.org/officeDocument/2006/relationships/diagramQuickStyle" Target="../diagrams/quickStyle1.xml"/><Relationship Id="rId15" Type="http://schemas.openxmlformats.org/officeDocument/2006/relationships/diagramQuickStyle" Target="../diagrams/quickStyle3.xml"/><Relationship Id="rId23" Type="http://schemas.openxmlformats.org/officeDocument/2006/relationships/diagramData" Target="../diagrams/data5.xml"/><Relationship Id="rId28" Type="http://schemas.openxmlformats.org/officeDocument/2006/relationships/diagramData" Target="../diagrams/data6.xml"/><Relationship Id="rId10" Type="http://schemas.openxmlformats.org/officeDocument/2006/relationships/diagramQuickStyle" Target="../diagrams/quickStyle2.xml"/><Relationship Id="rId19" Type="http://schemas.openxmlformats.org/officeDocument/2006/relationships/diagramLayout" Target="../diagrams/layout4.xml"/><Relationship Id="rId31" Type="http://schemas.openxmlformats.org/officeDocument/2006/relationships/diagramColors" Target="../diagrams/colors6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Relationship Id="rId14" Type="http://schemas.openxmlformats.org/officeDocument/2006/relationships/diagramLayout" Target="../diagrams/layout3.xml"/><Relationship Id="rId22" Type="http://schemas.microsoft.com/office/2007/relationships/diagramDrawing" Target="../diagrams/drawing4.xml"/><Relationship Id="rId27" Type="http://schemas.microsoft.com/office/2007/relationships/diagramDrawing" Target="../diagrams/drawing5.xml"/><Relationship Id="rId30" Type="http://schemas.openxmlformats.org/officeDocument/2006/relationships/diagramQuickStyle" Target="../diagrams/quickStyle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slide" Target="slide1.xml"/><Relationship Id="rId4" Type="http://schemas.openxmlformats.org/officeDocument/2006/relationships/slide" Target="slide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slide" Target="slid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5" Type="http://schemas.openxmlformats.org/officeDocument/2006/relationships/slide" Target="slide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slide" Target="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slide" Target="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1.xml"/><Relationship Id="rId4" Type="http://schemas.openxmlformats.org/officeDocument/2006/relationships/slide" Target="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slide" Target="slid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1.xml"/><Relationship Id="rId4" Type="http://schemas.openxmlformats.org/officeDocument/2006/relationships/slide" Target="slid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1.xml"/><Relationship Id="rId4" Type="http://schemas.openxmlformats.org/officeDocument/2006/relationships/slide" Target="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>
            <a:spLocks noGrp="1"/>
          </p:cNvSpPr>
          <p:nvPr>
            <p:ph type="ctrTitle"/>
          </p:nvPr>
        </p:nvSpPr>
        <p:spPr>
          <a:xfrm>
            <a:off x="311700" y="692746"/>
            <a:ext cx="8520600" cy="195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rgbClr val="0C022A"/>
                </a:solidFill>
              </a:rPr>
              <a:t>REACH OUT</a:t>
            </a:r>
            <a:endParaRPr dirty="0">
              <a:solidFill>
                <a:srgbClr val="0C022A"/>
              </a:solidFill>
            </a:endParaRPr>
          </a:p>
        </p:txBody>
      </p:sp>
      <p:sp>
        <p:nvSpPr>
          <p:cNvPr id="57" name="Google Shape;57;p13"/>
          <p:cNvSpPr txBox="1">
            <a:spLocks noGrp="1"/>
          </p:cNvSpPr>
          <p:nvPr>
            <p:ph type="subTitle" idx="1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latin typeface="Imprint MT Shadow" panose="04020605060303030202" pitchFamily="82" charset="0"/>
              </a:rPr>
              <a:t>					</a:t>
            </a:r>
            <a:r>
              <a:rPr lang="en" b="1" i="1" dirty="0" smtClean="0">
                <a:latin typeface="Algerian" panose="04020705040A02060702" pitchFamily="82" charset="0"/>
              </a:rPr>
              <a:t>THE PIONEERS</a:t>
            </a:r>
            <a:endParaRPr b="1" i="1" dirty="0">
              <a:latin typeface="Algerian" panose="04020705040A02060702" pitchFamily="82" charset="0"/>
            </a:endParaRPr>
          </a:p>
        </p:txBody>
      </p:sp>
      <p:sp>
        <p:nvSpPr>
          <p:cNvPr id="58" name="Google Shape;58;p13"/>
          <p:cNvSpPr txBox="1">
            <a:spLocks noGrp="1"/>
          </p:cNvSpPr>
          <p:nvPr>
            <p:ph type="subTitle" idx="1"/>
          </p:nvPr>
        </p:nvSpPr>
        <p:spPr>
          <a:xfrm>
            <a:off x="311700" y="96773"/>
            <a:ext cx="8520600" cy="4992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 smtClean="0">
                <a:solidFill>
                  <a:srgbClr val="FF0000"/>
                </a:solidFill>
              </a:rPr>
              <a:t>RAECH OUT</a:t>
            </a:r>
            <a:endParaRPr sz="1000" dirty="0">
              <a:solidFill>
                <a:srgbClr val="FF0000"/>
              </a:solidFill>
            </a:endParaRPr>
          </a:p>
        </p:txBody>
      </p:sp>
      <p:sp>
        <p:nvSpPr>
          <p:cNvPr id="2" name="Right Arrow 1">
            <a:hlinkClick r:id="rId3" action="ppaction://hlinksldjump"/>
          </p:cNvPr>
          <p:cNvSpPr/>
          <p:nvPr/>
        </p:nvSpPr>
        <p:spPr>
          <a:xfrm>
            <a:off x="8187069" y="4348716"/>
            <a:ext cx="730291" cy="659219"/>
          </a:xfrm>
          <a:prstGeom prst="rightArrow">
            <a:avLst/>
          </a:prstGeom>
          <a:solidFill>
            <a:schemeClr val="tx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1006"/>
            <a:ext cx="946298" cy="94629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985"/>
            <a:ext cx="9144000" cy="514547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1006"/>
            <a:ext cx="946298" cy="946298"/>
          </a:xfrm>
          <a:prstGeom prst="rect">
            <a:avLst/>
          </a:prstGeom>
        </p:spPr>
      </p:pic>
      <p:sp>
        <p:nvSpPr>
          <p:cNvPr id="4" name="Right Arrow 3">
            <a:hlinkClick r:id="rId4" action="ppaction://hlinksldjump"/>
          </p:cNvPr>
          <p:cNvSpPr/>
          <p:nvPr/>
        </p:nvSpPr>
        <p:spPr>
          <a:xfrm rot="10800000">
            <a:off x="261139" y="4348716"/>
            <a:ext cx="730291" cy="659219"/>
          </a:xfrm>
          <a:prstGeom prst="rightArrow">
            <a:avLst/>
          </a:prstGeom>
          <a:solidFill>
            <a:schemeClr val="tx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Arrow 4">
            <a:hlinkClick r:id="rId5" action="ppaction://hlinksldjump"/>
          </p:cNvPr>
          <p:cNvSpPr/>
          <p:nvPr/>
        </p:nvSpPr>
        <p:spPr>
          <a:xfrm>
            <a:off x="8132775" y="4348716"/>
            <a:ext cx="730291" cy="659219"/>
          </a:xfrm>
          <a:prstGeom prst="rightArrow">
            <a:avLst/>
          </a:prstGeom>
          <a:solidFill>
            <a:schemeClr val="tx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891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C022A"/>
                </a:solidFill>
                <a:latin typeface="Baskerville Old Face" panose="02020602080505020303" pitchFamily="18" charset="0"/>
              </a:rPr>
              <a:t>How it Works</a:t>
            </a:r>
            <a:endParaRPr dirty="0">
              <a:solidFill>
                <a:srgbClr val="0C022A"/>
              </a:solidFill>
              <a:latin typeface="Baskerville Old Face" panose="02020602080505020303" pitchFamily="18" charset="0"/>
            </a:endParaRPr>
          </a:p>
        </p:txBody>
      </p:sp>
      <p:sp>
        <p:nvSpPr>
          <p:cNvPr id="78" name="Google Shape;78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  <a:buSzPts val="1800"/>
              <a:buFont typeface="Wingdings" panose="05000000000000000000" pitchFamily="2" charset="2"/>
              <a:buChar char="q"/>
            </a:pPr>
            <a:r>
              <a:rPr lang="en-US" dirty="0" smtClean="0">
                <a:latin typeface="Imprint MT Shadow" panose="04020605060303030202" pitchFamily="82" charset="0"/>
              </a:rPr>
              <a:t>Online Donation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  <a:buSzPts val="1800"/>
              <a:buFont typeface="Wingdings" panose="05000000000000000000" pitchFamily="2" charset="2"/>
              <a:buChar char="q"/>
            </a:pPr>
            <a:r>
              <a:rPr lang="en-US" dirty="0" smtClean="0">
                <a:latin typeface="Imprint MT Shadow" panose="04020605060303030202" pitchFamily="82" charset="0"/>
              </a:rPr>
              <a:t>Volunteer</a:t>
            </a:r>
            <a:endParaRPr lang="en-US" dirty="0" smtClean="0">
              <a:latin typeface="Imprint MT Shadow" panose="04020605060303030202" pitchFamily="82" charset="0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  <a:buSzPts val="1800"/>
              <a:buFont typeface="Wingdings" panose="05000000000000000000" pitchFamily="2" charset="2"/>
              <a:buChar char="q"/>
            </a:pPr>
            <a:endParaRPr dirty="0">
              <a:latin typeface="Imprint MT Shadow" panose="04020605060303030202" pitchFamily="82" charset="0"/>
            </a:endParaRPr>
          </a:p>
        </p:txBody>
      </p:sp>
      <p:sp>
        <p:nvSpPr>
          <p:cNvPr id="79" name="Google Shape;79;p16"/>
          <p:cNvSpPr txBox="1">
            <a:spLocks noGrp="1"/>
          </p:cNvSpPr>
          <p:nvPr>
            <p:ph type="subTitle" idx="4294967295"/>
          </p:nvPr>
        </p:nvSpPr>
        <p:spPr>
          <a:xfrm>
            <a:off x="311700" y="96774"/>
            <a:ext cx="8520600" cy="32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000" dirty="0" smtClean="0">
                <a:solidFill>
                  <a:srgbClr val="FF0000"/>
                </a:solidFill>
              </a:rPr>
              <a:t>REACH OUT</a:t>
            </a:r>
            <a:endParaRPr sz="1000" dirty="0">
              <a:solidFill>
                <a:srgbClr val="FF0000"/>
              </a:solidFill>
            </a:endParaRPr>
          </a:p>
        </p:txBody>
      </p:sp>
      <p:sp>
        <p:nvSpPr>
          <p:cNvPr id="5" name="Right Arrow 4"/>
          <p:cNvSpPr/>
          <p:nvPr/>
        </p:nvSpPr>
        <p:spPr>
          <a:xfrm>
            <a:off x="8187069" y="4348716"/>
            <a:ext cx="730291" cy="6592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Arrow 5"/>
          <p:cNvSpPr/>
          <p:nvPr/>
        </p:nvSpPr>
        <p:spPr>
          <a:xfrm>
            <a:off x="8187069" y="4374015"/>
            <a:ext cx="730291" cy="659219"/>
          </a:xfrm>
          <a:prstGeom prst="rightArrow">
            <a:avLst/>
          </a:prstGeom>
          <a:solidFill>
            <a:schemeClr val="tx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1006"/>
            <a:ext cx="946298" cy="946298"/>
          </a:xfrm>
          <a:prstGeom prst="rect">
            <a:avLst/>
          </a:prstGeom>
        </p:spPr>
      </p:pic>
      <p:sp>
        <p:nvSpPr>
          <p:cNvPr id="8" name="Right Arrow 7">
            <a:hlinkClick r:id="rId4" action="ppaction://hlinksldjump"/>
          </p:cNvPr>
          <p:cNvSpPr/>
          <p:nvPr/>
        </p:nvSpPr>
        <p:spPr>
          <a:xfrm rot="10800000">
            <a:off x="261139" y="4348716"/>
            <a:ext cx="730291" cy="659219"/>
          </a:xfrm>
          <a:prstGeom prst="rightArrow">
            <a:avLst/>
          </a:prstGeom>
          <a:solidFill>
            <a:schemeClr val="tx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>
            <a:spLocks noGrp="1"/>
          </p:cNvSpPr>
          <p:nvPr>
            <p:ph type="title"/>
          </p:nvPr>
        </p:nvSpPr>
        <p:spPr>
          <a:xfrm>
            <a:off x="274004" y="26543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rgbClr val="0C022A"/>
                </a:solidFill>
                <a:latin typeface="Baskerville Old Face" panose="02020602080505020303" pitchFamily="18" charset="0"/>
              </a:rPr>
              <a:t>			</a:t>
            </a:r>
            <a:r>
              <a:rPr lang="en" i="1" dirty="0" smtClean="0">
                <a:solidFill>
                  <a:srgbClr val="0C022A"/>
                </a:solidFill>
                <a:latin typeface="Algerian" panose="04020705040A02060702" pitchFamily="82" charset="0"/>
              </a:rPr>
              <a:t>THE PIONEERS</a:t>
            </a:r>
            <a:endParaRPr i="1" dirty="0">
              <a:solidFill>
                <a:srgbClr val="0C022A"/>
              </a:solidFill>
              <a:latin typeface="Algerian" panose="04020705040A02060702" pitchFamily="82" charset="0"/>
            </a:endParaRPr>
          </a:p>
        </p:txBody>
      </p:sp>
      <p:sp>
        <p:nvSpPr>
          <p:cNvPr id="85" name="Google Shape;85;p17"/>
          <p:cNvSpPr txBox="1">
            <a:spLocks noGrp="1"/>
          </p:cNvSpPr>
          <p:nvPr>
            <p:ph type="body" idx="1"/>
          </p:nvPr>
        </p:nvSpPr>
        <p:spPr>
          <a:xfrm>
            <a:off x="236307" y="1144133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dirty="0">
              <a:latin typeface="Imprint MT Shadow" panose="04020605060303030202" pitchFamily="82" charset="0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2" name="Oval 1"/>
          <p:cNvSpPr/>
          <p:nvPr/>
        </p:nvSpPr>
        <p:spPr>
          <a:xfrm flipV="1">
            <a:off x="236307" y="2806614"/>
            <a:ext cx="7539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3639567765"/>
              </p:ext>
            </p:extLst>
          </p:nvPr>
        </p:nvGraphicFramePr>
        <p:xfrm>
          <a:off x="0" y="463649"/>
          <a:ext cx="1576009" cy="21556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3622383919"/>
              </p:ext>
            </p:extLst>
          </p:nvPr>
        </p:nvGraphicFramePr>
        <p:xfrm>
          <a:off x="3372579" y="-335389"/>
          <a:ext cx="4176537" cy="46841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3444948" y="1943548"/>
            <a:ext cx="139286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dirty="0" smtClean="0">
                <a:solidFill>
                  <a:schemeClr val="bg2"/>
                </a:solidFill>
                <a:latin typeface="Algerian" panose="04020705040A02060702" pitchFamily="82" charset="0"/>
              </a:rPr>
              <a:t>Mohammed</a:t>
            </a:r>
            <a:r>
              <a:rPr lang="en-US" b="1" dirty="0" smtClean="0">
                <a:solidFill>
                  <a:schemeClr val="bg2"/>
                </a:solidFill>
                <a:latin typeface="Algerian" panose="04020705040A02060702" pitchFamily="82" charset="0"/>
              </a:rPr>
              <a:t> </a:t>
            </a:r>
            <a:r>
              <a:rPr lang="en-US" dirty="0" smtClean="0">
                <a:solidFill>
                  <a:schemeClr val="bg2"/>
                </a:solidFill>
                <a:latin typeface="Algerian" panose="04020705040A02060702" pitchFamily="82" charset="0"/>
              </a:rPr>
              <a:t>Abdul</a:t>
            </a:r>
            <a:r>
              <a:rPr lang="en-US" b="1" dirty="0" smtClean="0">
                <a:solidFill>
                  <a:schemeClr val="bg2"/>
                </a:solidFill>
                <a:latin typeface="Algerian" panose="04020705040A02060702" pitchFamily="82" charset="0"/>
              </a:rPr>
              <a:t> </a:t>
            </a:r>
            <a:r>
              <a:rPr lang="en-US" dirty="0" smtClean="0">
                <a:solidFill>
                  <a:schemeClr val="bg2"/>
                </a:solidFill>
                <a:latin typeface="Algerian" panose="04020705040A02060702" pitchFamily="82" charset="0"/>
              </a:rPr>
              <a:t>Haque</a:t>
            </a:r>
          </a:p>
          <a:p>
            <a:pPr lvl="0"/>
            <a:r>
              <a:rPr lang="en-US" dirty="0" smtClean="0">
                <a:solidFill>
                  <a:schemeClr val="bg2"/>
                </a:solidFill>
                <a:latin typeface="Algerian" panose="04020705040A02060702" pitchFamily="82" charset="0"/>
              </a:rPr>
              <a:t>     (CTO)</a:t>
            </a:r>
            <a:endParaRPr lang="en-US" dirty="0">
              <a:solidFill>
                <a:schemeClr val="bg2"/>
              </a:solidFill>
              <a:latin typeface="Algerian" panose="04020705040A02060702" pitchFamily="82" charset="0"/>
            </a:endParaRPr>
          </a:p>
        </p:txBody>
      </p:sp>
      <p:graphicFrame>
        <p:nvGraphicFramePr>
          <p:cNvPr id="9" name="Diagram 8"/>
          <p:cNvGraphicFramePr/>
          <p:nvPr>
            <p:extLst>
              <p:ext uri="{D42A27DB-BD31-4B8C-83A1-F6EECF244321}">
                <p14:modId xmlns:p14="http://schemas.microsoft.com/office/powerpoint/2010/main" val="2582207234"/>
              </p:ext>
            </p:extLst>
          </p:nvPr>
        </p:nvGraphicFramePr>
        <p:xfrm>
          <a:off x="5539561" y="1531089"/>
          <a:ext cx="4004044" cy="51435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graphicFrame>
        <p:nvGraphicFramePr>
          <p:cNvPr id="11" name="Diagram 10"/>
          <p:cNvGraphicFramePr/>
          <p:nvPr>
            <p:extLst>
              <p:ext uri="{D42A27DB-BD31-4B8C-83A1-F6EECF244321}">
                <p14:modId xmlns:p14="http://schemas.microsoft.com/office/powerpoint/2010/main" val="1733305816"/>
              </p:ext>
            </p:extLst>
          </p:nvPr>
        </p:nvGraphicFramePr>
        <p:xfrm>
          <a:off x="1706524" y="2682212"/>
          <a:ext cx="3476847" cy="34371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8" r:lo="rId19" r:qs="rId20" r:cs="rId21"/>
          </a:graphicData>
        </a:graphic>
      </p:graphicFrame>
      <p:graphicFrame>
        <p:nvGraphicFramePr>
          <p:cNvPr id="15" name="Diagram 14"/>
          <p:cNvGraphicFramePr/>
          <p:nvPr>
            <p:extLst>
              <p:ext uri="{D42A27DB-BD31-4B8C-83A1-F6EECF244321}">
                <p14:modId xmlns:p14="http://schemas.microsoft.com/office/powerpoint/2010/main" val="1416349877"/>
              </p:ext>
            </p:extLst>
          </p:nvPr>
        </p:nvGraphicFramePr>
        <p:xfrm>
          <a:off x="5146157" y="-904795"/>
          <a:ext cx="3406057" cy="45836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3" r:lo="rId24" r:qs="rId25" r:cs="rId26"/>
          </a:graphicData>
        </a:graphic>
      </p:graphicFrame>
      <p:graphicFrame>
        <p:nvGraphicFramePr>
          <p:cNvPr id="19" name="Diagram 18"/>
          <p:cNvGraphicFramePr/>
          <p:nvPr>
            <p:extLst>
              <p:ext uri="{D42A27DB-BD31-4B8C-83A1-F6EECF244321}">
                <p14:modId xmlns:p14="http://schemas.microsoft.com/office/powerpoint/2010/main" val="2410804528"/>
              </p:ext>
            </p:extLst>
          </p:nvPr>
        </p:nvGraphicFramePr>
        <p:xfrm>
          <a:off x="640827" y="2317897"/>
          <a:ext cx="2061290" cy="32953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8" r:lo="rId29" r:qs="rId30" r:cs="rId31"/>
          </a:graphicData>
        </a:graphic>
      </p:graphicFrame>
      <p:sp>
        <p:nvSpPr>
          <p:cNvPr id="23" name="Right Arrow 22"/>
          <p:cNvSpPr/>
          <p:nvPr/>
        </p:nvSpPr>
        <p:spPr>
          <a:xfrm>
            <a:off x="8187069" y="4348716"/>
            <a:ext cx="730291" cy="6592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Arrow 23"/>
          <p:cNvSpPr/>
          <p:nvPr/>
        </p:nvSpPr>
        <p:spPr>
          <a:xfrm>
            <a:off x="8187069" y="4348716"/>
            <a:ext cx="730291" cy="659219"/>
          </a:xfrm>
          <a:prstGeom prst="rightArrow">
            <a:avLst/>
          </a:prstGeom>
          <a:solidFill>
            <a:schemeClr val="tx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2820" y="-53931"/>
            <a:ext cx="733647" cy="733647"/>
          </a:xfrm>
          <a:prstGeom prst="rect">
            <a:avLst/>
          </a:prstGeom>
        </p:spPr>
      </p:pic>
      <p:sp>
        <p:nvSpPr>
          <p:cNvPr id="26" name="Right Arrow 25">
            <a:hlinkClick r:id="rId34" action="ppaction://hlinksldjump"/>
          </p:cNvPr>
          <p:cNvSpPr/>
          <p:nvPr/>
        </p:nvSpPr>
        <p:spPr>
          <a:xfrm rot="10800000">
            <a:off x="261139" y="4348716"/>
            <a:ext cx="730291" cy="659219"/>
          </a:xfrm>
          <a:prstGeom prst="rightArrow">
            <a:avLst/>
          </a:prstGeom>
          <a:solidFill>
            <a:schemeClr val="tx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 txBox="1">
            <a:spLocks noGrp="1"/>
          </p:cNvSpPr>
          <p:nvPr>
            <p:ph type="title"/>
          </p:nvPr>
        </p:nvSpPr>
        <p:spPr>
          <a:xfrm>
            <a:off x="514800" y="1348800"/>
            <a:ext cx="8114400" cy="244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C022A"/>
                </a:solidFill>
              </a:rPr>
              <a:t>Live Demo</a:t>
            </a:r>
            <a:endParaRPr dirty="0">
              <a:solidFill>
                <a:srgbClr val="0C022A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9991" y="0"/>
            <a:ext cx="839972" cy="839972"/>
          </a:xfrm>
          <a:prstGeom prst="rect">
            <a:avLst/>
          </a:prstGeom>
        </p:spPr>
      </p:pic>
      <p:sp>
        <p:nvSpPr>
          <p:cNvPr id="4" name="Right Arrow 3">
            <a:hlinkClick r:id="rId4" action="ppaction://hlinksldjump"/>
          </p:cNvPr>
          <p:cNvSpPr/>
          <p:nvPr/>
        </p:nvSpPr>
        <p:spPr>
          <a:xfrm rot="10800000">
            <a:off x="261139" y="4348716"/>
            <a:ext cx="730291" cy="659219"/>
          </a:xfrm>
          <a:prstGeom prst="rightArrow">
            <a:avLst/>
          </a:prstGeom>
          <a:solidFill>
            <a:schemeClr val="tx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Arrow 4">
            <a:hlinkClick r:id="rId5" action="ppaction://hlinksldjump"/>
          </p:cNvPr>
          <p:cNvSpPr/>
          <p:nvPr/>
        </p:nvSpPr>
        <p:spPr>
          <a:xfrm>
            <a:off x="8185939" y="4348716"/>
            <a:ext cx="730291" cy="659219"/>
          </a:xfrm>
          <a:prstGeom prst="rightArrow">
            <a:avLst/>
          </a:prstGeom>
          <a:solidFill>
            <a:schemeClr val="tx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8643" y="4131157"/>
            <a:ext cx="8148698" cy="721085"/>
          </a:xfrm>
        </p:spPr>
        <p:txBody>
          <a:bodyPr/>
          <a:lstStyle/>
          <a:p>
            <a:r>
              <a:rPr lang="en-US" sz="2000" dirty="0" smtClean="0">
                <a:solidFill>
                  <a:schemeClr val="tx2">
                    <a:lumMod val="10000"/>
                  </a:schemeClr>
                </a:solidFill>
              </a:rPr>
              <a:t>	</a:t>
            </a:r>
            <a:r>
              <a:rPr lang="en-US" sz="2000" dirty="0" smtClean="0">
                <a:solidFill>
                  <a:schemeClr val="tx2">
                    <a:lumMod val="10000"/>
                  </a:schemeClr>
                </a:solidFill>
                <a:latin typeface="Imprint MT Shadow" panose="04020605060303030202" pitchFamily="82" charset="0"/>
              </a:rPr>
              <a:t>HELP PUT A SMILE ON EVERY CHILD’S FACE</a:t>
            </a:r>
            <a:endParaRPr lang="en-US" sz="2000" dirty="0">
              <a:solidFill>
                <a:schemeClr val="tx2">
                  <a:lumMod val="10000"/>
                </a:schemeClr>
              </a:solidFill>
              <a:latin typeface="Imprint MT Shadow" panose="04020605060303030202" pitchFamily="82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9311" y="410964"/>
            <a:ext cx="5075473" cy="423484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00673" y="42487"/>
            <a:ext cx="63802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Imprint MT Shadow" panose="04020605060303030202" pitchFamily="82" charset="0"/>
              </a:rPr>
              <a:t>		LEND A HELPING HAND.</a:t>
            </a:r>
          </a:p>
          <a:p>
            <a:r>
              <a:rPr lang="en-US" dirty="0" smtClean="0">
                <a:latin typeface="Imprint MT Shadow" panose="04020605060303030202" pitchFamily="82" charset="0"/>
              </a:rPr>
              <a:t>	         A CEDI CAN CHANGE A CHILD’S LIFE</a:t>
            </a:r>
            <a:endParaRPr lang="en-US" dirty="0">
              <a:latin typeface="Imprint MT Shadow" panose="04020605060303030202" pitchFamily="82" charset="0"/>
            </a:endParaRPr>
          </a:p>
        </p:txBody>
      </p:sp>
      <p:sp>
        <p:nvSpPr>
          <p:cNvPr id="6" name="Right Arrow 5"/>
          <p:cNvSpPr/>
          <p:nvPr/>
        </p:nvSpPr>
        <p:spPr>
          <a:xfrm>
            <a:off x="8187069" y="4348716"/>
            <a:ext cx="730291" cy="6592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>
            <a:hlinkClick r:id="rId3" action="ppaction://hlinksldjump"/>
          </p:cNvPr>
          <p:cNvSpPr/>
          <p:nvPr/>
        </p:nvSpPr>
        <p:spPr>
          <a:xfrm>
            <a:off x="8187069" y="4348716"/>
            <a:ext cx="730291" cy="659219"/>
          </a:xfrm>
          <a:prstGeom prst="rightArrow">
            <a:avLst/>
          </a:prstGeom>
          <a:solidFill>
            <a:schemeClr val="tx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1006"/>
            <a:ext cx="946298" cy="946298"/>
          </a:xfrm>
          <a:prstGeom prst="rect">
            <a:avLst/>
          </a:prstGeom>
        </p:spPr>
      </p:pic>
      <p:sp>
        <p:nvSpPr>
          <p:cNvPr id="10" name="Right Arrow 9">
            <a:hlinkClick r:id="rId4" action="ppaction://hlinksldjump"/>
          </p:cNvPr>
          <p:cNvSpPr/>
          <p:nvPr/>
        </p:nvSpPr>
        <p:spPr>
          <a:xfrm rot="10800000">
            <a:off x="261139" y="4348716"/>
            <a:ext cx="730291" cy="659219"/>
          </a:xfrm>
          <a:prstGeom prst="rightArrow">
            <a:avLst/>
          </a:prstGeom>
          <a:solidFill>
            <a:schemeClr val="tx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931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2606" y="1119883"/>
            <a:ext cx="4876190" cy="389026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890445" y="256854"/>
            <a:ext cx="56405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Imprint MT Shadow" panose="04020605060303030202" pitchFamily="82" charset="0"/>
              </a:rPr>
              <a:t>A HAND THAT GIVES IS A HAND THAT NEVER LACKS</a:t>
            </a:r>
            <a:endParaRPr lang="en-US" b="1" dirty="0">
              <a:latin typeface="Imprint MT Shadow" panose="04020605060303030202" pitchFamily="82" charset="0"/>
            </a:endParaRPr>
          </a:p>
        </p:txBody>
      </p:sp>
      <p:sp>
        <p:nvSpPr>
          <p:cNvPr id="4" name="Right Arrow 3"/>
          <p:cNvSpPr/>
          <p:nvPr/>
        </p:nvSpPr>
        <p:spPr>
          <a:xfrm>
            <a:off x="8187069" y="4348716"/>
            <a:ext cx="730291" cy="6592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Arrow 4">
            <a:hlinkClick r:id="rId3" action="ppaction://hlinksldjump"/>
          </p:cNvPr>
          <p:cNvSpPr/>
          <p:nvPr/>
        </p:nvSpPr>
        <p:spPr>
          <a:xfrm>
            <a:off x="8187069" y="4348716"/>
            <a:ext cx="730291" cy="659219"/>
          </a:xfrm>
          <a:prstGeom prst="rightArrow">
            <a:avLst/>
          </a:prstGeom>
          <a:solidFill>
            <a:schemeClr val="tx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1006"/>
            <a:ext cx="946298" cy="946298"/>
          </a:xfrm>
          <a:prstGeom prst="rect">
            <a:avLst/>
          </a:prstGeom>
        </p:spPr>
      </p:pic>
      <p:sp>
        <p:nvSpPr>
          <p:cNvPr id="7" name="Right Arrow 6">
            <a:hlinkClick r:id="rId5" action="ppaction://hlinksldjump"/>
          </p:cNvPr>
          <p:cNvSpPr/>
          <p:nvPr/>
        </p:nvSpPr>
        <p:spPr>
          <a:xfrm rot="10800000">
            <a:off x="261139" y="4348716"/>
            <a:ext cx="730291" cy="659219"/>
          </a:xfrm>
          <a:prstGeom prst="rightArrow">
            <a:avLst/>
          </a:prstGeom>
          <a:solidFill>
            <a:schemeClr val="tx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106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62499" y="3510051"/>
            <a:ext cx="584534" cy="499579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1" b="3258"/>
          <a:stretch/>
        </p:blipFill>
        <p:spPr>
          <a:xfrm>
            <a:off x="0" y="0"/>
            <a:ext cx="9569302" cy="5050465"/>
          </a:xfrm>
          <a:prstGeom prst="rect">
            <a:avLst/>
          </a:prstGeom>
        </p:spPr>
      </p:pic>
      <p:sp>
        <p:nvSpPr>
          <p:cNvPr id="4" name="Right Arrow 3"/>
          <p:cNvSpPr/>
          <p:nvPr/>
        </p:nvSpPr>
        <p:spPr>
          <a:xfrm>
            <a:off x="8187069" y="4348716"/>
            <a:ext cx="730291" cy="6592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Arrow 4"/>
          <p:cNvSpPr/>
          <p:nvPr/>
        </p:nvSpPr>
        <p:spPr>
          <a:xfrm>
            <a:off x="8162850" y="4348716"/>
            <a:ext cx="730291" cy="659219"/>
          </a:xfrm>
          <a:prstGeom prst="rightArrow">
            <a:avLst/>
          </a:prstGeom>
          <a:solidFill>
            <a:schemeClr val="tx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1006"/>
            <a:ext cx="946298" cy="946298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5677786" y="3232297"/>
            <a:ext cx="3784713" cy="478465"/>
          </a:xfrm>
          <a:prstGeom prst="roundRect">
            <a:avLst/>
          </a:prstGeom>
          <a:effectLst>
            <a:glow rad="127000">
              <a:schemeClr val="accent1">
                <a:alpha val="0"/>
              </a:schemeClr>
            </a:glo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5241851" y="3253563"/>
            <a:ext cx="42206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       </a:t>
            </a:r>
            <a:r>
              <a:rPr lang="en-US" dirty="0" smtClean="0">
                <a:solidFill>
                  <a:schemeClr val="tx2">
                    <a:lumMod val="10000"/>
                  </a:schemeClr>
                </a:solidFill>
                <a:latin typeface="Baskerville Old Face" panose="02020602080505020303" pitchFamily="18" charset="0"/>
              </a:rPr>
              <a:t>LETS REACH OUT FOR A BETTER WORLD</a:t>
            </a:r>
            <a:endParaRPr lang="en-US" dirty="0">
              <a:solidFill>
                <a:schemeClr val="tx2">
                  <a:lumMod val="10000"/>
                </a:schemeClr>
              </a:solidFill>
              <a:latin typeface="Baskerville Old Face" panose="02020602080505020303" pitchFamily="18" charset="0"/>
            </a:endParaRPr>
          </a:p>
        </p:txBody>
      </p:sp>
      <p:sp>
        <p:nvSpPr>
          <p:cNvPr id="9" name="Right Arrow 8">
            <a:hlinkClick r:id="rId4" action="ppaction://hlinksldjump"/>
          </p:cNvPr>
          <p:cNvSpPr/>
          <p:nvPr/>
        </p:nvSpPr>
        <p:spPr>
          <a:xfrm rot="10800000">
            <a:off x="261139" y="4348716"/>
            <a:ext cx="730291" cy="659219"/>
          </a:xfrm>
          <a:prstGeom prst="rightArrow">
            <a:avLst/>
          </a:prstGeom>
          <a:solidFill>
            <a:schemeClr val="tx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946298" y="180914"/>
            <a:ext cx="33173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dirty="0" smtClean="0">
                <a:solidFill>
                  <a:schemeClr val="tx2">
                    <a:lumMod val="10000"/>
                  </a:schemeClr>
                </a:solidFill>
                <a:latin typeface="Lucida Calligraphy" panose="03010101010101010101" pitchFamily="66" charset="0"/>
              </a:rPr>
              <a:t>EVERY PENNY COUNTS</a:t>
            </a:r>
            <a:endParaRPr lang="en-US" sz="1600" b="1" i="1" dirty="0">
              <a:solidFill>
                <a:schemeClr val="tx2">
                  <a:lumMod val="10000"/>
                </a:schemeClr>
              </a:solidFill>
              <a:latin typeface="Lucida Calligraphy" panose="03010101010101010101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1901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rgbClr val="0C022A"/>
                </a:solidFill>
                <a:latin typeface="Baskerville Old Face" panose="02020602080505020303" pitchFamily="18" charset="0"/>
              </a:rPr>
              <a:t>       PROBLEMS</a:t>
            </a:r>
            <a:endParaRPr dirty="0">
              <a:solidFill>
                <a:srgbClr val="0C022A"/>
              </a:solidFill>
              <a:latin typeface="Baskerville Old Face" panose="02020602080505020303" pitchFamily="18" charset="0"/>
            </a:endParaRPr>
          </a:p>
        </p:txBody>
      </p:sp>
      <p:sp>
        <p:nvSpPr>
          <p:cNvPr id="64" name="Google Shape;64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  <a:buSzPts val="1800"/>
              <a:buFont typeface="Wingdings" panose="05000000000000000000" pitchFamily="2" charset="2"/>
              <a:buChar char="q"/>
            </a:pPr>
            <a:r>
              <a:rPr lang="en-US" b="1" dirty="0" smtClean="0">
                <a:latin typeface="Imprint MT Shadow" panose="04020605060303030202" pitchFamily="82" charset="0"/>
              </a:rPr>
              <a:t>Poor t</a:t>
            </a:r>
            <a:r>
              <a:rPr lang="en" b="1" dirty="0" smtClean="0">
                <a:latin typeface="Imprint MT Shadow" panose="04020605060303030202" pitchFamily="82" charset="0"/>
              </a:rPr>
              <a:t>uition and food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  <a:buSzPts val="1800"/>
              <a:buFont typeface="Wingdings" panose="05000000000000000000" pitchFamily="2" charset="2"/>
              <a:buChar char="q"/>
            </a:pPr>
            <a:r>
              <a:rPr lang="en-US" b="1" dirty="0" smtClean="0">
                <a:latin typeface="Imprint MT Shadow" panose="04020605060303030202" pitchFamily="82" charset="0"/>
              </a:rPr>
              <a:t>S</a:t>
            </a:r>
            <a:r>
              <a:rPr lang="en" b="1" dirty="0" smtClean="0">
                <a:latin typeface="Imprint MT Shadow" panose="04020605060303030202" pitchFamily="82" charset="0"/>
              </a:rPr>
              <a:t>treetism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  <a:buSzPts val="1800"/>
              <a:buFont typeface="Wingdings" panose="05000000000000000000" pitchFamily="2" charset="2"/>
              <a:buChar char="q"/>
            </a:pPr>
            <a:r>
              <a:rPr lang="en-US" b="1" dirty="0" smtClean="0">
                <a:latin typeface="Imprint MT Shadow" panose="04020605060303030202" pitchFamily="82" charset="0"/>
              </a:rPr>
              <a:t>S</a:t>
            </a:r>
            <a:r>
              <a:rPr lang="en" b="1" dirty="0" smtClean="0">
                <a:latin typeface="Imprint MT Shadow" panose="04020605060303030202" pitchFamily="82" charset="0"/>
              </a:rPr>
              <a:t>ocial vices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  <a:buSzPts val="1800"/>
              <a:buFont typeface="Wingdings" panose="05000000000000000000" pitchFamily="2" charset="2"/>
              <a:buChar char="q"/>
            </a:pPr>
            <a:r>
              <a:rPr lang="en-US" b="1" dirty="0" smtClean="0">
                <a:latin typeface="Imprint MT Shadow" panose="04020605060303030202" pitchFamily="82" charset="0"/>
              </a:rPr>
              <a:t>S</a:t>
            </a:r>
            <a:r>
              <a:rPr lang="en" b="1" dirty="0" smtClean="0">
                <a:latin typeface="Imprint MT Shadow" panose="04020605060303030202" pitchFamily="82" charset="0"/>
              </a:rPr>
              <a:t>helter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  <a:buSzPts val="1800"/>
              <a:buFont typeface="Wingdings" panose="05000000000000000000" pitchFamily="2" charset="2"/>
              <a:buChar char="q"/>
            </a:pPr>
            <a:r>
              <a:rPr lang="en-US" b="1" dirty="0" smtClean="0">
                <a:latin typeface="Imprint MT Shadow" panose="04020605060303030202" pitchFamily="82" charset="0"/>
              </a:rPr>
              <a:t>D</a:t>
            </a:r>
            <a:r>
              <a:rPr lang="en" b="1" dirty="0" smtClean="0">
                <a:latin typeface="Imprint MT Shadow" panose="04020605060303030202" pitchFamily="82" charset="0"/>
              </a:rPr>
              <a:t>istance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  <a:buSzPts val="1800"/>
              <a:buFont typeface="Wingdings" panose="05000000000000000000" pitchFamily="2" charset="2"/>
              <a:buChar char="q"/>
            </a:pPr>
            <a:r>
              <a:rPr lang="en" b="1" dirty="0" smtClean="0">
                <a:latin typeface="Imprint MT Shadow" panose="04020605060303030202" pitchFamily="82" charset="0"/>
              </a:rPr>
              <a:t>Security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  <a:buSzPts val="1800"/>
              <a:buFont typeface="Wingdings" panose="05000000000000000000" pitchFamily="2" charset="2"/>
              <a:buChar char="q"/>
            </a:pPr>
            <a:r>
              <a:rPr lang="en-US" b="1" dirty="0" smtClean="0">
                <a:latin typeface="Imprint MT Shadow" panose="04020605060303030202" pitchFamily="82" charset="0"/>
              </a:rPr>
              <a:t>U</a:t>
            </a:r>
            <a:r>
              <a:rPr lang="en" b="1" dirty="0" smtClean="0">
                <a:latin typeface="Imprint MT Shadow" panose="04020605060303030202" pitchFamily="82" charset="0"/>
              </a:rPr>
              <a:t>tilities</a:t>
            </a:r>
          </a:p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en" b="1" dirty="0" smtClean="0">
              <a:latin typeface="Imprint MT Shadow" panose="04020605060303030202" pitchFamily="82" charset="0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  <a:buSzPts val="1800"/>
              <a:buFont typeface="Wingdings" panose="05000000000000000000" pitchFamily="2" charset="2"/>
              <a:buChar char="q"/>
            </a:pPr>
            <a:endParaRPr lang="en" dirty="0" smtClean="0">
              <a:latin typeface="Imprint MT Shadow" panose="04020605060303030202" pitchFamily="82" charset="0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  <a:buSzPts val="1800"/>
              <a:buFont typeface="Wingdings" panose="05000000000000000000" pitchFamily="2" charset="2"/>
              <a:buChar char="q"/>
            </a:pPr>
            <a:endParaRPr lang="en" dirty="0" smtClean="0">
              <a:latin typeface="Imprint MT Shadow" panose="04020605060303030202" pitchFamily="82" charset="0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  <a:buSzPts val="1800"/>
              <a:buFont typeface="Wingdings" panose="05000000000000000000" pitchFamily="2" charset="2"/>
              <a:buChar char="q"/>
            </a:pPr>
            <a:endParaRPr lang="en" dirty="0" smtClean="0">
              <a:latin typeface="Imprint MT Shadow" panose="04020605060303030202" pitchFamily="82" charset="0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  <a:buSzPts val="1800"/>
              <a:buFont typeface="Wingdings" panose="05000000000000000000" pitchFamily="2" charset="2"/>
              <a:buChar char="q"/>
            </a:pPr>
            <a:endParaRPr dirty="0">
              <a:latin typeface="Imprint MT Shadow" panose="04020605060303030202" pitchFamily="82" charset="0"/>
            </a:endParaRPr>
          </a:p>
        </p:txBody>
      </p:sp>
      <p:sp>
        <p:nvSpPr>
          <p:cNvPr id="65" name="Google Shape;65;p14"/>
          <p:cNvSpPr txBox="1">
            <a:spLocks noGrp="1"/>
          </p:cNvSpPr>
          <p:nvPr>
            <p:ph type="subTitle" idx="4294967295"/>
          </p:nvPr>
        </p:nvSpPr>
        <p:spPr>
          <a:xfrm>
            <a:off x="311700" y="96774"/>
            <a:ext cx="8520600" cy="32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000" dirty="0" smtClean="0">
                <a:solidFill>
                  <a:srgbClr val="FF0000"/>
                </a:solidFill>
              </a:rPr>
              <a:t>REACH OUT</a:t>
            </a:r>
            <a:endParaRPr sz="1000" dirty="0">
              <a:solidFill>
                <a:srgbClr val="FF0000"/>
              </a:solidFill>
            </a:endParaRPr>
          </a:p>
        </p:txBody>
      </p:sp>
      <p:sp>
        <p:nvSpPr>
          <p:cNvPr id="5" name="Right Arrow 4"/>
          <p:cNvSpPr/>
          <p:nvPr/>
        </p:nvSpPr>
        <p:spPr>
          <a:xfrm>
            <a:off x="8187069" y="4348716"/>
            <a:ext cx="730291" cy="6592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Arrow 5"/>
          <p:cNvSpPr/>
          <p:nvPr/>
        </p:nvSpPr>
        <p:spPr>
          <a:xfrm>
            <a:off x="8187069" y="4348716"/>
            <a:ext cx="730291" cy="659219"/>
          </a:xfrm>
          <a:prstGeom prst="rightArrow">
            <a:avLst/>
          </a:prstGeom>
          <a:solidFill>
            <a:schemeClr val="tx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169"/>
            <a:ext cx="946298" cy="946298"/>
          </a:xfrm>
          <a:prstGeom prst="rect">
            <a:avLst/>
          </a:prstGeom>
        </p:spPr>
      </p:pic>
      <p:sp>
        <p:nvSpPr>
          <p:cNvPr id="8" name="Right Arrow 7">
            <a:hlinkClick r:id="rId4" action="ppaction://hlinksldjump"/>
          </p:cNvPr>
          <p:cNvSpPr/>
          <p:nvPr/>
        </p:nvSpPr>
        <p:spPr>
          <a:xfrm rot="10800000">
            <a:off x="261139" y="4348716"/>
            <a:ext cx="730291" cy="659219"/>
          </a:xfrm>
          <a:prstGeom prst="rightArrow">
            <a:avLst/>
          </a:prstGeom>
          <a:solidFill>
            <a:schemeClr val="tx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Right Arrow 2"/>
          <p:cNvSpPr/>
          <p:nvPr/>
        </p:nvSpPr>
        <p:spPr>
          <a:xfrm>
            <a:off x="8187069" y="4348716"/>
            <a:ext cx="730291" cy="6592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ight Arrow 3"/>
          <p:cNvSpPr/>
          <p:nvPr/>
        </p:nvSpPr>
        <p:spPr>
          <a:xfrm>
            <a:off x="8187068" y="4348716"/>
            <a:ext cx="730291" cy="659219"/>
          </a:xfrm>
          <a:prstGeom prst="rightArrow">
            <a:avLst/>
          </a:prstGeom>
          <a:solidFill>
            <a:schemeClr val="tx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1006"/>
            <a:ext cx="946298" cy="946298"/>
          </a:xfrm>
          <a:prstGeom prst="rect">
            <a:avLst/>
          </a:prstGeom>
        </p:spPr>
      </p:pic>
      <p:sp>
        <p:nvSpPr>
          <p:cNvPr id="6" name="Right Arrow 5">
            <a:hlinkClick r:id="rId4" action="ppaction://hlinksldjump"/>
          </p:cNvPr>
          <p:cNvSpPr/>
          <p:nvPr/>
        </p:nvSpPr>
        <p:spPr>
          <a:xfrm rot="10800000">
            <a:off x="261139" y="4348716"/>
            <a:ext cx="730291" cy="659219"/>
          </a:xfrm>
          <a:prstGeom prst="rightArrow">
            <a:avLst/>
          </a:prstGeom>
          <a:solidFill>
            <a:schemeClr val="tx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812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>
            <a:spLocks noGrp="1"/>
          </p:cNvSpPr>
          <p:nvPr>
            <p:ph type="title"/>
          </p:nvPr>
        </p:nvSpPr>
        <p:spPr>
          <a:xfrm>
            <a:off x="263804" y="498324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rgbClr val="0C022A"/>
                </a:solidFill>
                <a:latin typeface="Baskerville Old Face" panose="02020602080505020303" pitchFamily="18" charset="0"/>
              </a:rPr>
              <a:t>OUR SOLUTION</a:t>
            </a:r>
            <a:endParaRPr dirty="0">
              <a:solidFill>
                <a:srgbClr val="0C022A"/>
              </a:solidFill>
              <a:latin typeface="Baskerville Old Face" panose="02020602080505020303" pitchFamily="18" charset="0"/>
            </a:endParaRPr>
          </a:p>
        </p:txBody>
      </p:sp>
      <p:sp>
        <p:nvSpPr>
          <p:cNvPr id="71" name="Google Shape;71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" b="1" dirty="0" smtClean="0">
                <a:latin typeface="Imprint MT Shadow" panose="04020605060303030202" pitchFamily="82" charset="0"/>
              </a:rPr>
              <a:t>Here at REACH OUT our main objective is to help the needy mainly orphans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b="1" dirty="0">
                <a:latin typeface="Baskerville Old Face" panose="02020602080505020303" pitchFamily="18" charset="0"/>
              </a:rPr>
              <a:t>REACH OUT </a:t>
            </a:r>
            <a:r>
              <a:rPr lang="en-US" dirty="0">
                <a:latin typeface="Baskerville Old Face" panose="02020602080505020303" pitchFamily="18" charset="0"/>
              </a:rPr>
              <a:t>is a home and safe haven for children who have been marginalized by a broken society. Here at </a:t>
            </a:r>
            <a:r>
              <a:rPr lang="en-US" b="1" dirty="0">
                <a:latin typeface="Baskerville Old Face" panose="02020602080505020303" pitchFamily="18" charset="0"/>
              </a:rPr>
              <a:t>REACH OUT </a:t>
            </a:r>
            <a:r>
              <a:rPr lang="en-US" dirty="0">
                <a:latin typeface="Baskerville Old Face" panose="02020602080505020303" pitchFamily="18" charset="0"/>
              </a:rPr>
              <a:t>we hope to give these children a second chance in life by investing directly into their lives, treating them as individuals, and raising them to be young adults who achieve their God-given </a:t>
            </a:r>
            <a:r>
              <a:rPr lang="en-US" dirty="0" smtClean="0">
                <a:latin typeface="Baskerville Old Face" panose="02020602080505020303" pitchFamily="18" charset="0"/>
              </a:rPr>
              <a:t>potential</a:t>
            </a:r>
            <a:endParaRPr lang="en" b="1" dirty="0" smtClean="0">
              <a:latin typeface="Baskerville Old Face" panose="02020602080505020303" pitchFamily="18" charset="0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" b="1" dirty="0" smtClean="0">
                <a:latin typeface="Imprint MT Shadow" panose="04020605060303030202" pitchFamily="82" charset="0"/>
              </a:rPr>
              <a:t>Donation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b="1" dirty="0">
                <a:latin typeface="Baskerville Old Face" panose="02020602080505020303" pitchFamily="18" charset="0"/>
              </a:rPr>
              <a:t>Sponsoring a child is a profound way of impacting a child’s life. By supporting a child financially, you are meeting their basic needs now and are making an investment in their future. If you are interested in sponsoring a child please contact </a:t>
            </a:r>
            <a:r>
              <a:rPr lang="en-US" b="1" dirty="0" smtClean="0">
                <a:latin typeface="Baskerville Old Face" panose="02020602080505020303" pitchFamily="18" charset="0"/>
              </a:rPr>
              <a:t>us.</a:t>
            </a:r>
            <a:endParaRPr lang="en" dirty="0" smtClean="0">
              <a:latin typeface="Imprint MT Shadow" panose="04020605060303030202" pitchFamily="82" charset="0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b="1" dirty="0" smtClean="0">
                <a:latin typeface="Imprint MT Shadow" panose="04020605060303030202" pitchFamily="82" charset="0"/>
              </a:rPr>
              <a:t>F</a:t>
            </a:r>
            <a:r>
              <a:rPr lang="en" b="1" dirty="0" smtClean="0">
                <a:latin typeface="Imprint MT Shadow" panose="04020605060303030202" pitchFamily="82" charset="0"/>
              </a:rPr>
              <a:t>ast and easy donation</a:t>
            </a:r>
          </a:p>
          <a:p>
            <a:pPr>
              <a:buFont typeface="Wingdings" panose="05000000000000000000" pitchFamily="2" charset="2"/>
              <a:buChar char="q"/>
            </a:pPr>
            <a:endParaRPr lang="en" dirty="0" smtClean="0">
              <a:latin typeface="Imprint MT Shadow" panose="04020605060303030202" pitchFamily="82" charset="0"/>
            </a:endParaRPr>
          </a:p>
          <a:p>
            <a:pPr marL="114300" indent="0">
              <a:buNone/>
            </a:pPr>
            <a:endParaRPr lang="en" dirty="0">
              <a:latin typeface="Imprint MT Shadow" panose="04020605060303030202" pitchFamily="82" charset="0"/>
            </a:endParaRPr>
          </a:p>
          <a:p>
            <a:pPr lvl="3"/>
            <a:r>
              <a:rPr lang="en-US" dirty="0" smtClean="0"/>
              <a:t>.</a:t>
            </a:r>
            <a:endParaRPr dirty="0"/>
          </a:p>
        </p:txBody>
      </p:sp>
      <p:sp>
        <p:nvSpPr>
          <p:cNvPr id="72" name="Google Shape;72;p15"/>
          <p:cNvSpPr txBox="1">
            <a:spLocks noGrp="1"/>
          </p:cNvSpPr>
          <p:nvPr>
            <p:ph type="subTitle" idx="4294967295"/>
          </p:nvPr>
        </p:nvSpPr>
        <p:spPr>
          <a:xfrm>
            <a:off x="311700" y="96774"/>
            <a:ext cx="8520600" cy="32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000" dirty="0" smtClean="0">
                <a:solidFill>
                  <a:srgbClr val="FF0000"/>
                </a:solidFill>
              </a:rPr>
              <a:t>REACH OUT</a:t>
            </a:r>
            <a:endParaRPr sz="1000" dirty="0">
              <a:solidFill>
                <a:srgbClr val="FF0000"/>
              </a:solidFill>
            </a:endParaRPr>
          </a:p>
        </p:txBody>
      </p:sp>
      <p:sp>
        <p:nvSpPr>
          <p:cNvPr id="5" name="Right Arrow 4"/>
          <p:cNvSpPr/>
          <p:nvPr/>
        </p:nvSpPr>
        <p:spPr>
          <a:xfrm>
            <a:off x="8187069" y="4348716"/>
            <a:ext cx="730291" cy="6592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Arrow 5"/>
          <p:cNvSpPr/>
          <p:nvPr/>
        </p:nvSpPr>
        <p:spPr>
          <a:xfrm>
            <a:off x="8187069" y="4348716"/>
            <a:ext cx="730291" cy="659219"/>
          </a:xfrm>
          <a:prstGeom prst="rightArrow">
            <a:avLst/>
          </a:prstGeom>
          <a:solidFill>
            <a:schemeClr val="tx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5060" y="-15550"/>
            <a:ext cx="946298" cy="946298"/>
          </a:xfrm>
          <a:prstGeom prst="rect">
            <a:avLst/>
          </a:prstGeom>
        </p:spPr>
      </p:pic>
      <p:sp>
        <p:nvSpPr>
          <p:cNvPr id="8" name="Right Arrow 7">
            <a:hlinkClick r:id="rId4" action="ppaction://hlinksldjump"/>
          </p:cNvPr>
          <p:cNvSpPr/>
          <p:nvPr/>
        </p:nvSpPr>
        <p:spPr>
          <a:xfrm rot="10800000">
            <a:off x="261139" y="4348716"/>
            <a:ext cx="730291" cy="659219"/>
          </a:xfrm>
          <a:prstGeom prst="rightArrow">
            <a:avLst/>
          </a:prstGeom>
          <a:solidFill>
            <a:schemeClr val="tx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03"/>
            <a:ext cx="9144000" cy="5141497"/>
          </a:xfrm>
          <a:prstGeom prst="rect">
            <a:avLst/>
          </a:prstGeom>
        </p:spPr>
      </p:pic>
      <p:sp>
        <p:nvSpPr>
          <p:cNvPr id="3" name="Right Arrow 2"/>
          <p:cNvSpPr/>
          <p:nvPr/>
        </p:nvSpPr>
        <p:spPr>
          <a:xfrm>
            <a:off x="8187069" y="4348716"/>
            <a:ext cx="730291" cy="6592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ight Arrow 3"/>
          <p:cNvSpPr/>
          <p:nvPr/>
        </p:nvSpPr>
        <p:spPr>
          <a:xfrm>
            <a:off x="8187069" y="4348715"/>
            <a:ext cx="730291" cy="659219"/>
          </a:xfrm>
          <a:prstGeom prst="rightArrow">
            <a:avLst/>
          </a:prstGeom>
          <a:solidFill>
            <a:schemeClr val="tx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1006"/>
            <a:ext cx="946298" cy="946298"/>
          </a:xfrm>
          <a:prstGeom prst="rect">
            <a:avLst/>
          </a:prstGeom>
        </p:spPr>
      </p:pic>
      <p:sp>
        <p:nvSpPr>
          <p:cNvPr id="6" name="Right Arrow 5">
            <a:hlinkClick r:id="rId4" action="ppaction://hlinksldjump"/>
          </p:cNvPr>
          <p:cNvSpPr/>
          <p:nvPr/>
        </p:nvSpPr>
        <p:spPr>
          <a:xfrm rot="10800000">
            <a:off x="261139" y="4348716"/>
            <a:ext cx="730291" cy="659219"/>
          </a:xfrm>
          <a:prstGeom prst="rightArrow">
            <a:avLst/>
          </a:prstGeom>
          <a:solidFill>
            <a:schemeClr val="tx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976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4000" cy="5143500"/>
          </a:xfrm>
          <a:prstGeom prst="rect">
            <a:avLst/>
          </a:prstGeom>
        </p:spPr>
      </p:pic>
      <p:sp>
        <p:nvSpPr>
          <p:cNvPr id="4" name="Right Arrow 3"/>
          <p:cNvSpPr/>
          <p:nvPr/>
        </p:nvSpPr>
        <p:spPr>
          <a:xfrm>
            <a:off x="8187069" y="4348716"/>
            <a:ext cx="730291" cy="6592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Arrow 4"/>
          <p:cNvSpPr/>
          <p:nvPr/>
        </p:nvSpPr>
        <p:spPr>
          <a:xfrm>
            <a:off x="8187069" y="4348716"/>
            <a:ext cx="730291" cy="659219"/>
          </a:xfrm>
          <a:prstGeom prst="rightArrow">
            <a:avLst/>
          </a:prstGeom>
          <a:solidFill>
            <a:schemeClr val="tx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1006"/>
            <a:ext cx="946298" cy="946298"/>
          </a:xfrm>
          <a:prstGeom prst="rect">
            <a:avLst/>
          </a:prstGeom>
        </p:spPr>
      </p:pic>
      <p:sp>
        <p:nvSpPr>
          <p:cNvPr id="7" name="Right Arrow 6">
            <a:hlinkClick r:id="rId4" action="ppaction://hlinksldjump"/>
          </p:cNvPr>
          <p:cNvSpPr/>
          <p:nvPr/>
        </p:nvSpPr>
        <p:spPr>
          <a:xfrm rot="10800000">
            <a:off x="261139" y="4348716"/>
            <a:ext cx="730291" cy="659219"/>
          </a:xfrm>
          <a:prstGeom prst="rightArrow">
            <a:avLst/>
          </a:prstGeom>
          <a:solidFill>
            <a:schemeClr val="tx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583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Gameday">
  <a:themeElements>
    <a:clrScheme name="Gameday">
      <a:dk1>
        <a:srgbClr val="4285F4"/>
      </a:dk1>
      <a:lt1>
        <a:srgbClr val="FFFFFF"/>
      </a:lt1>
      <a:dk2>
        <a:srgbClr val="666666"/>
      </a:dk2>
      <a:lt2>
        <a:srgbClr val="D9D9D9"/>
      </a:lt2>
      <a:accent1>
        <a:srgbClr val="455A64"/>
      </a:accent1>
      <a:accent2>
        <a:srgbClr val="607D8B"/>
      </a:accent2>
      <a:accent3>
        <a:srgbClr val="FF5722"/>
      </a:accent3>
      <a:accent4>
        <a:srgbClr val="D84315"/>
      </a:accent4>
      <a:accent5>
        <a:srgbClr val="1C3AA9"/>
      </a:accent5>
      <a:accent6>
        <a:srgbClr val="FFAB40"/>
      </a:accent6>
      <a:hlink>
        <a:srgbClr val="1C3AA9"/>
      </a:hlink>
      <a:folHlink>
        <a:srgbClr val="1C3AA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1193</TotalTime>
  <Words>221</Words>
  <Application>Microsoft Office PowerPoint</Application>
  <PresentationFormat>On-screen Show (16:9)</PresentationFormat>
  <Paragraphs>47</Paragraphs>
  <Slides>13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2" baseType="lpstr">
      <vt:lpstr>Imprint MT Shadow</vt:lpstr>
      <vt:lpstr>Wingdings</vt:lpstr>
      <vt:lpstr>Arial</vt:lpstr>
      <vt:lpstr>Baskerville Old Face</vt:lpstr>
      <vt:lpstr>Lucida Calligraphy</vt:lpstr>
      <vt:lpstr>Proxima Nova</vt:lpstr>
      <vt:lpstr>Alfa Slab One</vt:lpstr>
      <vt:lpstr>Algerian</vt:lpstr>
      <vt:lpstr>Gameday</vt:lpstr>
      <vt:lpstr>REACH OUT</vt:lpstr>
      <vt:lpstr> HELP PUT A SMILE ON EVERY CHILD’S FACE</vt:lpstr>
      <vt:lpstr>PowerPoint Presentation</vt:lpstr>
      <vt:lpstr>PowerPoint Presentation</vt:lpstr>
      <vt:lpstr>       PROBLEMS</vt:lpstr>
      <vt:lpstr>PowerPoint Presentation</vt:lpstr>
      <vt:lpstr>OUR SOLUTION</vt:lpstr>
      <vt:lpstr>PowerPoint Presentation</vt:lpstr>
      <vt:lpstr>PowerPoint Presentation</vt:lpstr>
      <vt:lpstr>PowerPoint Presentation</vt:lpstr>
      <vt:lpstr>How it Works</vt:lpstr>
      <vt:lpstr>   THE PIONEERS</vt:lpstr>
      <vt:lpstr>Live Demo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Preparing your Pitch</dc:title>
  <dc:creator>Dawuda Iddrisu;HENKEL YUSSIF</dc:creator>
  <cp:lastModifiedBy>Windows User</cp:lastModifiedBy>
  <cp:revision>43</cp:revision>
  <dcterms:modified xsi:type="dcterms:W3CDTF">2019-03-30T16:21:33Z</dcterms:modified>
</cp:coreProperties>
</file>